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diagrams/data17.xml" ContentType="application/vnd.openxmlformats-officedocument.drawingml.diagramData+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diagrams/colors11.xml" ContentType="application/vnd.openxmlformats-officedocument.drawingml.diagramColors+xml"/>
  <Override PartName="/ppt/drawings/drawing2.xml" ContentType="application/vnd.openxmlformats-officedocument.drawingml.chartshapes+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diagrams/layout9.xml" ContentType="application/vnd.openxmlformats-officedocument.drawingml.diagramLayout+xml"/>
  <Override PartName="/ppt/diagrams/data13.xml" ContentType="application/vnd.openxmlformats-officedocument.drawingml.diagramData+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diagrams/quickStyle17.xml" ContentType="application/vnd.openxmlformats-officedocument.drawingml.diagramStyl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5.xml" ContentType="application/vnd.openxmlformats-officedocument.drawingml.diagramLayout+xml"/>
  <Override PartName="/ppt/diagrams/data6.xml" ContentType="application/vnd.openxmlformats-officedocument.drawingml.diagramData+xml"/>
  <Override PartName="/ppt/diagrams/layout17.xml" ContentType="application/vnd.openxmlformats-officedocument.drawingml.diagramLayout+xml"/>
  <Override PartName="/ppt/diagrams/colors8.xml" ContentType="application/vnd.openxmlformats-officedocument.drawingml.diagramColors+xml"/>
  <Override PartName="/ppt/charts/chart7.xml" ContentType="application/vnd.openxmlformats-officedocument.drawingml.chart+xml"/>
  <Override PartName="/ppt/diagrams/quickStyle13.xml" ContentType="application/vnd.openxmlformats-officedocument.drawingml.diagramStyle+xml"/>
  <Override PartName="/ppt/diagrams/drawing14.xml" ContentType="application/vnd.ms-office.drawingml.diagramDrawing+xml"/>
  <Override PartName="/ppt/notesSlides/notesSlide12.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diagrams/drawing7.xml" ContentType="application/vnd.ms-office.drawingml.diagramDrawing+xml"/>
  <Override PartName="/ppt/charts/chart3.xml" ContentType="application/vnd.openxmlformats-officedocument.drawingml.chart+xml"/>
  <Override PartName="/ppt/notesSlides/notesSlide7.xml" ContentType="application/vnd.openxmlformats-officedocument.presentationml.notesSlide+xml"/>
  <Override PartName="/ppt/diagrams/layout13.xml" ContentType="application/vnd.openxmlformats-officedocument.drawingml.diagramLayout+xml"/>
  <Override PartName="/ppt/slides/slide9.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diagrams/quickStyle7.xml" ContentType="application/vnd.openxmlformats-officedocument.drawingml.diagramStyle+xml"/>
  <Override PartName="/ppt/diagrams/drawing10.xml" ContentType="application/vnd.ms-office.drawingml.diagramDrawing+xml"/>
  <Override PartName="/ppt/diagrams/colors16.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diagrams/drawing3.xml" ContentType="application/vnd.ms-office.drawingml.diagramDrawing+xml"/>
  <Override PartName="/ppt/diagrams/colors12.xml" ContentType="application/vnd.openxmlformats-officedocument.drawingml.diagramColors+xml"/>
  <Override PartName="/ppt/slides/slide26.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diagrams/quickStyle3.xml" ContentType="application/vnd.openxmlformats-officedocument.drawingml.diagramStyle+xml"/>
  <Override PartName="/ppt/diagrams/data14.xml" ContentType="application/vnd.openxmlformats-officedocument.drawingml.diagramData+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diagrams/layout6.xml" ContentType="application/vnd.openxmlformats-officedocument.drawingml.diagramLayout+xml"/>
  <Override PartName="/ppt/diagrams/data10.xml" ContentType="application/vnd.openxmlformats-officedocument.drawingml.diagramData+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diagrams/layout4.xml" ContentType="application/vnd.openxmlformats-officedocument.drawingml.diagramLayout+xml"/>
  <Override PartName="/ppt/diagrams/data7.xml" ContentType="application/vnd.openxmlformats-officedocument.drawingml.diagramData+xml"/>
  <Override PartName="/ppt/diagrams/colors9.xml" ContentType="application/vnd.openxmlformats-officedocument.drawingml.diagramColors+xml"/>
  <Override PartName="/ppt/diagrams/quickStyle14.xml" ContentType="application/vnd.openxmlformats-officedocument.drawingml.diagramStyle+xml"/>
  <Override PartName="/ppt/charts/chart8.xml" ContentType="application/vnd.openxmlformats-officedocument.drawingml.chart+xml"/>
  <Override PartName="/ppt/diagrams/drawing15.xml" ContentType="application/vnd.ms-office.drawingml.diagramDrawing+xml"/>
  <Override PartName="/ppt/slideLayouts/slideLayout10.xml" ContentType="application/vnd.openxmlformats-officedocument.presentationml.slideLayout+xml"/>
  <Override PartName="/ppt/diagrams/layout2.xml" ContentType="application/vnd.openxmlformats-officedocument.drawingml.diagramLayout+xml"/>
  <Override PartName="/ppt/diagrams/data5.xml" ContentType="application/vnd.openxmlformats-officedocument.drawingml.diagramData+xml"/>
  <Override PartName="/ppt/diagrams/colors7.xml" ContentType="application/vnd.openxmlformats-officedocument.drawingml.diagramColors+xml"/>
  <Override PartName="/ppt/diagrams/drawing8.xml" ContentType="application/vnd.ms-office.drawingml.diagramDrawing+xml"/>
  <Override PartName="/ppt/charts/chart6.xml" ContentType="application/vnd.openxmlformats-officedocument.drawingml.chart+xml"/>
  <Override PartName="/ppt/diagrams/quickStyle12.xml" ContentType="application/vnd.openxmlformats-officedocument.drawingml.diagramStyle+xml"/>
  <Override PartName="/ppt/diagrams/drawing13.xml" ContentType="application/vnd.ms-office.drawingml.diagramDrawing+xml"/>
  <Override PartName="/ppt/notesSlides/notesSlide8.xml" ContentType="application/vnd.openxmlformats-officedocument.presentationml.notesSlide+xml"/>
  <Override PartName="/ppt/diagrams/layout16.xml" ContentType="application/vnd.openxmlformats-officedocument.drawingml.diagramLayout+xml"/>
  <Override PartName="/ppt/charts/chart10.xml" ContentType="application/vnd.openxmlformats-officedocument.drawingml.chart+xml"/>
  <Override PartName="/ppt/notesSlides/notesSlide11.xml" ContentType="application/vnd.openxmlformats-officedocument.presentationml.notesSlide+xml"/>
  <Override PartName="/ppt/diagrams/data3.xml" ContentType="application/vnd.openxmlformats-officedocument.drawingml.diagramData+xml"/>
  <Override PartName="/ppt/diagrams/colors5.xml" ContentType="application/vnd.openxmlformats-officedocument.drawingml.diagramColors+xml"/>
  <Override PartName="/ppt/diagrams/drawing6.xml" ContentType="application/vnd.ms-office.drawingml.diagramDrawing+xml"/>
  <Override PartName="/ppt/diagrams/quickStyle8.xml" ContentType="application/vnd.openxmlformats-officedocument.drawingml.diagramStyle+xml"/>
  <Override PartName="/ppt/charts/chart4.xml" ContentType="application/vnd.openxmlformats-officedocument.drawingml.chart+xml"/>
  <Override PartName="/ppt/notesSlides/notesSlide6.xml" ContentType="application/vnd.openxmlformats-officedocument.presentationml.notesSlide+xml"/>
  <Override PartName="/ppt/diagrams/quickStyle10.xml" ContentType="application/vnd.openxmlformats-officedocument.drawingml.diagramStyle+xml"/>
  <Override PartName="/ppt/diagrams/drawing11.xml" ContentType="application/vnd.ms-office.drawingml.diagramDrawing+xml"/>
  <Override PartName="/ppt/diagrams/layout14.xml" ContentType="application/vnd.openxmlformats-officedocument.drawingml.diagramLayout+xml"/>
  <Override PartName="/ppt/diagrams/colors17.xml" ContentType="application/vnd.openxmlformats-officedocument.drawingml.diagramColors+xml"/>
  <Override PartName="/ppt/slides/slide8.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drawing4.xml" ContentType="application/vnd.ms-office.drawingml.diagramDrawing+xml"/>
  <Override PartName="/ppt/diagrams/quickStyle6.xml" ContentType="application/vnd.openxmlformats-officedocument.drawingml.diagramStyle+xml"/>
  <Override PartName="/ppt/notesSlides/notesSlide4.xml" ContentType="application/vnd.openxmlformats-officedocument.presentationml.notesSlide+xml"/>
  <Override PartName="/ppt/charts/chart2.xml" ContentType="application/vnd.openxmlformats-officedocument.drawingml.chart+xml"/>
  <Override PartName="/ppt/diagrams/layout12.xml" ContentType="application/vnd.openxmlformats-officedocument.drawingml.diagramLayout+xml"/>
  <Override PartName="/ppt/diagrams/colors15.xml" ContentType="application/vnd.openxmlformats-officedocument.drawingml.diagramColors+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diagrams/layout10.xml" ContentType="application/vnd.openxmlformats-officedocument.drawingml.diagramLayout+xml"/>
  <Override PartName="/ppt/diagrams/colors13.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diagrams/data15.xml" ContentType="application/vnd.openxmlformats-officedocument.drawingml.diagramData+xml"/>
  <Override PartName="/ppt/slides/slide2.xml" ContentType="application/vnd.openxmlformats-officedocument.presentationml.slide+xml"/>
  <Override PartName="/ppt/slides/slide16.xml" ContentType="application/vnd.openxmlformats-officedocument.presentationml.slide+xml"/>
  <Override PartName="/ppt/diagrams/data11.xml" ContentType="application/vnd.openxmlformats-officedocument.drawingml.diagramData+xml"/>
  <Default Extension="rels" ContentType="application/vnd.openxmlformats-package.relationships+xml"/>
  <Override PartName="/ppt/slides/slide23.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diagrams/quickStyle15.xml" ContentType="application/vnd.openxmlformats-officedocument.drawingml.diagramStyle+xml"/>
  <Override PartName="/ppt/charts/chart9.xml" ContentType="application/vnd.openxmlformats-officedocument.drawingml.chart+xml"/>
  <Override PartName="/ppt/diagrams/drawing16.xml" ContentType="application/vnd.ms-office.drawingml.diagramDrawing+xml"/>
  <Override PartName="/ppt/diagrams/layout3.xml" ContentType="application/vnd.openxmlformats-officedocument.drawingml.diagramLayout+xml"/>
  <Override PartName="/ppt/diagrams/data4.xml" ContentType="application/vnd.openxmlformats-officedocument.drawingml.diagramData+xml"/>
  <Override PartName="/ppt/diagrams/drawing9.xml" ContentType="application/vnd.ms-office.drawingml.diagramDrawing+xml"/>
  <Override PartName="/ppt/notesSlides/notesSlide9.xml" ContentType="application/vnd.openxmlformats-officedocument.presentationml.notesSlide+xml"/>
  <Override PartName="/ppt/diagrams/layout15.xml" ContentType="application/vnd.openxmlformats-officedocument.drawingml.diagramLayout+xml"/>
  <Override PartName="/ppt/diagrams/colors6.xml" ContentType="application/vnd.openxmlformats-officedocument.drawingml.diagramColors+xml"/>
  <Override PartName="/ppt/charts/chart5.xml" ContentType="application/vnd.openxmlformats-officedocument.drawingml.chart+xml"/>
  <Override PartName="/ppt/diagrams/quickStyle9.xml" ContentType="application/vnd.openxmlformats-officedocument.drawingml.diagramStyle+xml"/>
  <Override PartName="/ppt/diagrams/quickStyle11.xml" ContentType="application/vnd.openxmlformats-officedocument.drawingml.diagramStyle+xml"/>
  <Override PartName="/ppt/diagrams/drawing12.xml" ContentType="application/vnd.ms-office.drawingml.diagramDrawing+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diagrams/drawing5.xml" ContentType="application/vnd.ms-office.drawingml.diagramDrawing+xml"/>
  <Override PartName="/ppt/charts/chart1.xml" ContentType="application/vnd.openxmlformats-officedocument.drawingml.chart+xml"/>
  <Override PartName="/ppt/notesSlides/notesSlide5.xml" ContentType="application/vnd.openxmlformats-officedocument.presentationml.notesSlide+xml"/>
  <Override PartName="/ppt/diagrams/layout11.xml" ContentType="application/vnd.openxmlformats-officedocument.drawingml.diagramLayout+xml"/>
  <Override PartName="/ppt/diagrams/colors14.xml" ContentType="application/vnd.openxmlformats-officedocument.drawingml.diagramColors+xml"/>
  <Override PartName="/ppt/slides/slide28.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diagrams/data16.xml" ContentType="application/vnd.openxmlformats-officedocument.drawingml.diagramData+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diagrams/colors10.xml" ContentType="application/vnd.openxmlformats-officedocument.drawingml.diagramColors+xml"/>
  <Override PartName="/ppt/drawings/drawing1.xml" ContentType="application/vnd.openxmlformats-officedocument.drawingml.chartshapes+xml"/>
  <Override PartName="/ppt/slides/slide24.xml" ContentType="application/vnd.openxmlformats-officedocument.presentationml.slide+xml"/>
  <Default Extension="jpeg" ContentType="image/jpeg"/>
  <Override PartName="/ppt/diagrams/quickStyle1.xml" ContentType="application/vnd.openxmlformats-officedocument.drawingml.diagramStyle+xml"/>
  <Override PartName="/ppt/diagrams/layout8.xml" ContentType="application/vnd.openxmlformats-officedocument.drawingml.diagramLayout+xml"/>
  <Override PartName="/ppt/diagrams/data12.xml" ContentType="application/vnd.openxmlformats-officedocument.drawingml.diagramData+xml"/>
  <Override PartName="/ppt/slides/slide13.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diagrams/data9.xml" ContentType="application/vnd.openxmlformats-officedocument.drawingml.diagramData+xml"/>
  <Override PartName="/ppt/diagrams/quickStyle16.xml" ContentType="application/vnd.openxmlformats-officedocument.drawingml.diagramStyle+xml"/>
  <Override PartName="/ppt/diagrams/drawing17.xml" ContentType="application/vnd.ms-office.drawingml.diagramDrawing+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6" r:id="rId2"/>
    <p:sldId id="258" r:id="rId3"/>
    <p:sldId id="277" r:id="rId4"/>
    <p:sldId id="279" r:id="rId5"/>
    <p:sldId id="259" r:id="rId6"/>
    <p:sldId id="281" r:id="rId7"/>
    <p:sldId id="263" r:id="rId8"/>
    <p:sldId id="274" r:id="rId9"/>
    <p:sldId id="267" r:id="rId10"/>
    <p:sldId id="269" r:id="rId11"/>
    <p:sldId id="303" r:id="rId12"/>
    <p:sldId id="304" r:id="rId13"/>
    <p:sldId id="305" r:id="rId14"/>
    <p:sldId id="306" r:id="rId15"/>
    <p:sldId id="286" r:id="rId16"/>
    <p:sldId id="287" r:id="rId17"/>
    <p:sldId id="288" r:id="rId18"/>
    <p:sldId id="289" r:id="rId19"/>
    <p:sldId id="290" r:id="rId20"/>
    <p:sldId id="313" r:id="rId21"/>
    <p:sldId id="312" r:id="rId22"/>
    <p:sldId id="311" r:id="rId23"/>
    <p:sldId id="317" r:id="rId24"/>
    <p:sldId id="318" r:id="rId25"/>
    <p:sldId id="310" r:id="rId26"/>
    <p:sldId id="322" r:id="rId27"/>
    <p:sldId id="325" r:id="rId28"/>
    <p:sldId id="326" r:id="rId29"/>
    <p:sldId id="324" r:id="rId30"/>
    <p:sldId id="316" r:id="rId31"/>
    <p:sldId id="261" r:id="rId32"/>
    <p:sldId id="285" r:id="rId33"/>
  </p:sldIdLst>
  <p:sldSz cx="9144000" cy="6858000" type="screen4x3"/>
  <p:notesSz cx="6858000" cy="9144000"/>
  <p:defaultTextStyle>
    <a:defPPr>
      <a:defRPr lang="fr-F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chemeClr val="bg1"/>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3399"/>
    <a:srgbClr val="FF6600"/>
    <a:srgbClr val="CB6C1D"/>
    <a:srgbClr val="CB7B36"/>
    <a:srgbClr val="F0E146"/>
    <a:srgbClr val="FFFF65"/>
    <a:srgbClr val="265F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16" autoAdjust="0"/>
    <p:restoredTop sz="94821" autoAdjust="0"/>
  </p:normalViewPr>
  <p:slideViewPr>
    <p:cSldViewPr>
      <p:cViewPr varScale="1">
        <p:scale>
          <a:sx n="55" d="100"/>
          <a:sy n="55" d="100"/>
        </p:scale>
        <p:origin x="-1037" y="-86"/>
      </p:cViewPr>
      <p:guideLst>
        <p:guide orient="horz" pos="2160"/>
        <p:guide pos="2880"/>
      </p:guideLst>
    </p:cSldViewPr>
  </p:slideViewPr>
  <p:outlineViewPr>
    <p:cViewPr>
      <p:scale>
        <a:sx n="33" d="100"/>
        <a:sy n="33" d="100"/>
      </p:scale>
      <p:origin x="0" y="9422"/>
    </p:cViewPr>
  </p:outlineViewPr>
  <p:notesTextViewPr>
    <p:cViewPr>
      <p:scale>
        <a:sx n="100" d="100"/>
        <a:sy n="100" d="100"/>
      </p:scale>
      <p:origin x="0" y="0"/>
    </p:cViewPr>
  </p:notesTextViewPr>
  <p:sorterViewPr>
    <p:cViewPr>
      <p:scale>
        <a:sx n="100" d="100"/>
        <a:sy n="100" d="100"/>
      </p:scale>
      <p:origin x="0" y="6948"/>
    </p:cViewPr>
  </p:sorterViewPr>
  <p:notesViewPr>
    <p:cSldViewPr>
      <p:cViewPr varScale="1">
        <p:scale>
          <a:sx n="56" d="100"/>
          <a:sy n="56" d="100"/>
        </p:scale>
        <p:origin x="-2580" y="-102"/>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charts/_rels/chart1.xml.rels><?xml version="1.0" encoding="UTF-8" standalone="yes"?>
<Relationships xmlns="http://schemas.openxmlformats.org/package/2006/relationships"><Relationship Id="rId2" Type="http://schemas.openxmlformats.org/officeDocument/2006/relationships/oleObject" Target="file:///C:\Users\May\Desktop\%60Shawn's%20%20Files\HCI\SEC3\PRJ\Prj%20Results%20Final.xlsx" TargetMode="External"/><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C:\Users\May\Desktop\%60Shawn's%20%20Files\HCI\SEC3\PRJ\Prj%20Results%20Final.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May\Desktop\%60Shawn's%20%20Files\HCI\SEC3\PRJ\Prj%20Results%20Final.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May\Desktop\%60Shawn's%20%20Files\HCI\SEC3\PRJ\Prj%20Results%20Final.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May\Desktop\%60Shawn's%20%20Files\HCI\SEC3\PRJ\Prj%20Results%20Final.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May\Desktop\%60Shawn's%20%20Files\HCI\SEC3\PRJ\Prj%20Results%20Final.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May\Desktop\%60Shawn's%20%20Files\HCI\SEC3\PRJ\Prj%20Results%20Final.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anthony\Downloads\Prj%20Results%20Final.xlsx" TargetMode="External"/></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May\Desktop\%60Shawn's%20%20Files\HCI\SEC3\PRJ\Prj%20Results%20Final.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Users\anthony\Downloads\Prj%20Results%20Final.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SG"/>
  <c:style val="26"/>
  <c:clrMapOvr bg1="lt1" tx1="dk1" bg2="lt2" tx2="dk2" accent1="accent1" accent2="accent2" accent3="accent3" accent4="accent4" accent5="accent5" accent6="accent6" hlink="hlink" folHlink="folHlink"/>
  <c:chart>
    <c:title>
      <c:tx>
        <c:rich>
          <a:bodyPr/>
          <a:lstStyle/>
          <a:p>
            <a:pPr>
              <a:defRPr lang="en-GB"/>
            </a:pPr>
            <a:r>
              <a:rPr lang="en-US" sz="1600" dirty="0"/>
              <a:t>Effect of</a:t>
            </a:r>
            <a:r>
              <a:rPr lang="en-US" sz="1600" baseline="0" dirty="0"/>
              <a:t> chemical modification on adsorption of </a:t>
            </a:r>
            <a:r>
              <a:rPr lang="en-US" sz="1600" baseline="0" dirty="0" smtClean="0"/>
              <a:t>Chromium at pH 4 (without </a:t>
            </a:r>
            <a:r>
              <a:rPr lang="en-US" sz="1600" baseline="0" dirty="0"/>
              <a:t>pH </a:t>
            </a:r>
            <a:r>
              <a:rPr lang="en-US" sz="1600" baseline="0" dirty="0" smtClean="0"/>
              <a:t>adjustment)</a:t>
            </a:r>
            <a:endParaRPr lang="en-US" sz="1600" dirty="0"/>
          </a:p>
        </c:rich>
      </c:tx>
      <c:layout/>
    </c:title>
    <c:plotArea>
      <c:layout/>
      <c:barChart>
        <c:barDir val="col"/>
        <c:grouping val="clustered"/>
        <c:ser>
          <c:idx val="0"/>
          <c:order val="0"/>
          <c:tx>
            <c:strRef>
              <c:f>Data!$A$1</c:f>
              <c:strCache>
                <c:ptCount val="1"/>
                <c:pt idx="0">
                  <c:v>Chromium (VI)</c:v>
                </c:pt>
              </c:strCache>
            </c:strRef>
          </c:tx>
          <c:errBars>
            <c:errBarType val="both"/>
            <c:errValType val="cust"/>
            <c:plus>
              <c:numRef>
                <c:f>Data!$O$8:$O$11</c:f>
                <c:numCache>
                  <c:formatCode>General</c:formatCode>
                  <c:ptCount val="4"/>
                  <c:pt idx="0">
                    <c:v>6.8027210884354034E-3</c:v>
                  </c:pt>
                  <c:pt idx="1">
                    <c:v>1.1320593513522157E-2</c:v>
                  </c:pt>
                  <c:pt idx="2">
                    <c:v>2.7777777777778085E-2</c:v>
                  </c:pt>
                  <c:pt idx="3">
                    <c:v>6.9444444444444631E-3</c:v>
                  </c:pt>
                </c:numCache>
              </c:numRef>
            </c:plus>
            <c:minus>
              <c:numRef>
                <c:f>Data!$O$8:$O$11</c:f>
                <c:numCache>
                  <c:formatCode>General</c:formatCode>
                  <c:ptCount val="4"/>
                  <c:pt idx="0">
                    <c:v>6.8027210884354034E-3</c:v>
                  </c:pt>
                  <c:pt idx="1">
                    <c:v>1.1320593513522157E-2</c:v>
                  </c:pt>
                  <c:pt idx="2">
                    <c:v>2.7777777777778085E-2</c:v>
                  </c:pt>
                  <c:pt idx="3">
                    <c:v>6.9444444444444631E-3</c:v>
                  </c:pt>
                </c:numCache>
              </c:numRef>
            </c:minus>
          </c:errBars>
          <c:cat>
            <c:strRef>
              <c:f>Data!$B$8:$B$11</c:f>
              <c:strCache>
                <c:ptCount val="4"/>
                <c:pt idx="0">
                  <c:v>Untreated</c:v>
                </c:pt>
                <c:pt idx="1">
                  <c:v>HCl treated</c:v>
                </c:pt>
                <c:pt idx="2">
                  <c:v>NaOH treated</c:v>
                </c:pt>
                <c:pt idx="3">
                  <c:v>Isoproponal Treated</c:v>
                </c:pt>
              </c:strCache>
            </c:strRef>
          </c:cat>
          <c:val>
            <c:numRef>
              <c:f>Data!$N$8:$N$11</c:f>
              <c:numCache>
                <c:formatCode>0.00%</c:formatCode>
                <c:ptCount val="4"/>
                <c:pt idx="0">
                  <c:v>0.49659863945578236</c:v>
                </c:pt>
                <c:pt idx="1">
                  <c:v>0.86274509803921906</c:v>
                </c:pt>
                <c:pt idx="2">
                  <c:v>-6.9444444444444808E-2</c:v>
                </c:pt>
                <c:pt idx="3">
                  <c:v>0.22222222222222296</c:v>
                </c:pt>
              </c:numCache>
            </c:numRef>
          </c:val>
        </c:ser>
        <c:axId val="66911616"/>
        <c:axId val="68265472"/>
      </c:barChart>
      <c:catAx>
        <c:axId val="66911616"/>
        <c:scaling>
          <c:orientation val="minMax"/>
        </c:scaling>
        <c:axPos val="b"/>
        <c:tickLblPos val="nextTo"/>
        <c:txPr>
          <a:bodyPr/>
          <a:lstStyle/>
          <a:p>
            <a:pPr>
              <a:defRPr lang="en-GB"/>
            </a:pPr>
            <a:endParaRPr lang="en-US"/>
          </a:p>
        </c:txPr>
        <c:crossAx val="68265472"/>
        <c:crosses val="autoZero"/>
        <c:auto val="1"/>
        <c:lblAlgn val="ctr"/>
        <c:lblOffset val="100"/>
      </c:catAx>
      <c:valAx>
        <c:axId val="68265472"/>
        <c:scaling>
          <c:orientation val="minMax"/>
        </c:scaling>
        <c:axPos val="l"/>
        <c:majorGridlines/>
        <c:title>
          <c:tx>
            <c:rich>
              <a:bodyPr rot="-5400000" vert="horz"/>
              <a:lstStyle/>
              <a:p>
                <a:pPr>
                  <a:defRPr lang="en-GB"/>
                </a:pPr>
                <a:r>
                  <a:rPr lang="en-GB" sz="1400" dirty="0" smtClean="0"/>
                  <a:t>Percentage</a:t>
                </a:r>
                <a:r>
                  <a:rPr lang="en-GB" sz="1400" baseline="0" dirty="0" smtClean="0"/>
                  <a:t> of Heavy Metal Ions </a:t>
                </a:r>
                <a:r>
                  <a:rPr lang="en-GB" sz="1400" dirty="0" smtClean="0"/>
                  <a:t>Adsorbed</a:t>
                </a:r>
                <a:r>
                  <a:rPr lang="en-GB" sz="1400" dirty="0"/>
                  <a:t>/ %</a:t>
                </a:r>
              </a:p>
            </c:rich>
          </c:tx>
          <c:layout/>
        </c:title>
        <c:numFmt formatCode="0.00%" sourceLinked="1"/>
        <c:tickLblPos val="nextTo"/>
        <c:txPr>
          <a:bodyPr/>
          <a:lstStyle/>
          <a:p>
            <a:pPr>
              <a:defRPr lang="en-GB"/>
            </a:pPr>
            <a:endParaRPr lang="en-US"/>
          </a:p>
        </c:txPr>
        <c:crossAx val="66911616"/>
        <c:crosses val="autoZero"/>
        <c:crossBetween val="between"/>
      </c:valAx>
    </c:plotArea>
    <c:legend>
      <c:legendPos val="r"/>
      <c:layout/>
      <c:txPr>
        <a:bodyPr/>
        <a:lstStyle/>
        <a:p>
          <a:pPr>
            <a:defRPr lang="en-GB"/>
          </a:pPr>
          <a:endParaRPr lang="en-US"/>
        </a:p>
      </c:txPr>
    </c:legend>
    <c:plotVisOnly val="1"/>
    <c:dispBlanksAs val="gap"/>
  </c:chart>
  <c:externalData r:id="rId2"/>
</c:chartSpace>
</file>

<file path=ppt/charts/chart10.xml><?xml version="1.0" encoding="utf-8"?>
<c:chartSpace xmlns:c="http://schemas.openxmlformats.org/drawingml/2006/chart" xmlns:a="http://schemas.openxmlformats.org/drawingml/2006/main" xmlns:r="http://schemas.openxmlformats.org/officeDocument/2006/relationships">
  <c:date1904 val="1"/>
  <c:lang val="en-SG"/>
  <c:style val="26"/>
  <c:chart>
    <c:title>
      <c:tx>
        <c:rich>
          <a:bodyPr/>
          <a:lstStyle/>
          <a:p>
            <a:pPr>
              <a:defRPr/>
            </a:pPr>
            <a:r>
              <a:rPr lang="en-US"/>
              <a:t>Effect of pH adjustment on adsorption of Lead (II)</a:t>
            </a:r>
          </a:p>
        </c:rich>
      </c:tx>
      <c:layout/>
    </c:title>
    <c:plotArea>
      <c:layout/>
      <c:barChart>
        <c:barDir val="col"/>
        <c:grouping val="clustered"/>
        <c:ser>
          <c:idx val="0"/>
          <c:order val="0"/>
          <c:tx>
            <c:strRef>
              <c:f>Data!$B$20</c:f>
              <c:strCache>
                <c:ptCount val="1"/>
                <c:pt idx="0">
                  <c:v>pH 2</c:v>
                </c:pt>
              </c:strCache>
            </c:strRef>
          </c:tx>
          <c:errBars>
            <c:errBarType val="both"/>
            <c:errValType val="cust"/>
            <c:plus>
              <c:numRef>
                <c:f>Data!$O$21:$O$24</c:f>
                <c:numCache>
                  <c:formatCode>General</c:formatCode>
                  <c:ptCount val="4"/>
                  <c:pt idx="0">
                    <c:v>7.3236749505229039E-3</c:v>
                  </c:pt>
                  <c:pt idx="1">
                    <c:v>1.4463183762857918E-2</c:v>
                  </c:pt>
                  <c:pt idx="2">
                    <c:v>1.5071700836691475E-3</c:v>
                  </c:pt>
                  <c:pt idx="3">
                    <c:v>2.1142452665753552E-2</c:v>
                  </c:pt>
                </c:numCache>
              </c:numRef>
            </c:plus>
            <c:minus>
              <c:numRef>
                <c:f>Data!$O$21:$O$24</c:f>
                <c:numCache>
                  <c:formatCode>General</c:formatCode>
                  <c:ptCount val="4"/>
                  <c:pt idx="0">
                    <c:v>7.3236749505229039E-3</c:v>
                  </c:pt>
                  <c:pt idx="1">
                    <c:v>1.4463183762857918E-2</c:v>
                  </c:pt>
                  <c:pt idx="2">
                    <c:v>1.5071700836691475E-3</c:v>
                  </c:pt>
                  <c:pt idx="3">
                    <c:v>2.1142452665753552E-2</c:v>
                  </c:pt>
                </c:numCache>
              </c:numRef>
            </c:minus>
          </c:errBars>
          <c:cat>
            <c:strRef>
              <c:f>Data!$B$21:$B$24</c:f>
              <c:strCache>
                <c:ptCount val="4"/>
                <c:pt idx="0">
                  <c:v>Untreated</c:v>
                </c:pt>
                <c:pt idx="1">
                  <c:v>HCl treated</c:v>
                </c:pt>
                <c:pt idx="2">
                  <c:v>NaOH treated</c:v>
                </c:pt>
                <c:pt idx="3">
                  <c:v>Isoproponal Treated</c:v>
                </c:pt>
              </c:strCache>
            </c:strRef>
          </c:cat>
          <c:val>
            <c:numRef>
              <c:f>Data!$N$21:$N$24</c:f>
              <c:numCache>
                <c:formatCode>0.00%</c:formatCode>
                <c:ptCount val="4"/>
                <c:pt idx="0">
                  <c:v>0.73142573895802365</c:v>
                </c:pt>
                <c:pt idx="1">
                  <c:v>0.67173862756863734</c:v>
                </c:pt>
                <c:pt idx="2">
                  <c:v>0.96531286421417184</c:v>
                </c:pt>
                <c:pt idx="3">
                  <c:v>0.77286937065298966</c:v>
                </c:pt>
              </c:numCache>
            </c:numRef>
          </c:val>
        </c:ser>
        <c:ser>
          <c:idx val="1"/>
          <c:order val="1"/>
          <c:tx>
            <c:strRef>
              <c:f>Data!$B$25</c:f>
              <c:strCache>
                <c:ptCount val="1"/>
                <c:pt idx="0">
                  <c:v>pH 4.12</c:v>
                </c:pt>
              </c:strCache>
            </c:strRef>
          </c:tx>
          <c:errBars>
            <c:errBarType val="both"/>
            <c:errValType val="cust"/>
            <c:plus>
              <c:numRef>
                <c:f>Data!$O$26:$O$29</c:f>
                <c:numCache>
                  <c:formatCode>General</c:formatCode>
                  <c:ptCount val="4"/>
                  <c:pt idx="0">
                    <c:v>2.1666068962087372E-3</c:v>
                  </c:pt>
                  <c:pt idx="1">
                    <c:v>2.4024783746218249E-3</c:v>
                  </c:pt>
                  <c:pt idx="2">
                    <c:v>5.6549141554517498E-4</c:v>
                  </c:pt>
                  <c:pt idx="3">
                    <c:v>8.7196007492741504E-4</c:v>
                  </c:pt>
                </c:numCache>
              </c:numRef>
            </c:plus>
            <c:minus>
              <c:numRef>
                <c:f>Data!$O$26:$O$29</c:f>
                <c:numCache>
                  <c:formatCode>General</c:formatCode>
                  <c:ptCount val="4"/>
                  <c:pt idx="0">
                    <c:v>2.1666068962087372E-3</c:v>
                  </c:pt>
                  <c:pt idx="1">
                    <c:v>2.4024783746218249E-3</c:v>
                  </c:pt>
                  <c:pt idx="2">
                    <c:v>5.6549141554517498E-4</c:v>
                  </c:pt>
                  <c:pt idx="3">
                    <c:v>8.7196007492741504E-4</c:v>
                  </c:pt>
                </c:numCache>
              </c:numRef>
            </c:minus>
          </c:errBars>
          <c:val>
            <c:numRef>
              <c:f>Data!$N$26:$N$29</c:f>
              <c:numCache>
                <c:formatCode>0.00%</c:formatCode>
                <c:ptCount val="4"/>
                <c:pt idx="0">
                  <c:v>0.94154008049582161</c:v>
                </c:pt>
                <c:pt idx="1">
                  <c:v>0.99204745016844065</c:v>
                </c:pt>
                <c:pt idx="2">
                  <c:v>0.90847904653491862</c:v>
                </c:pt>
                <c:pt idx="3">
                  <c:v>0.9601507828391217</c:v>
                </c:pt>
              </c:numCache>
            </c:numRef>
          </c:val>
        </c:ser>
        <c:ser>
          <c:idx val="2"/>
          <c:order val="2"/>
          <c:tx>
            <c:strRef>
              <c:f>Data!$B$30</c:f>
              <c:strCache>
                <c:ptCount val="1"/>
                <c:pt idx="0">
                  <c:v>pH 6</c:v>
                </c:pt>
              </c:strCache>
            </c:strRef>
          </c:tx>
          <c:errBars>
            <c:errBarType val="both"/>
            <c:errValType val="cust"/>
            <c:plus>
              <c:numRef>
                <c:f>Data!$O$31:$O$34</c:f>
                <c:numCache>
                  <c:formatCode>General</c:formatCode>
                  <c:ptCount val="4"/>
                  <c:pt idx="0">
                    <c:v>1.2083664041906133E-3</c:v>
                  </c:pt>
                  <c:pt idx="1">
                    <c:v>1.2083664041906133E-3</c:v>
                  </c:pt>
                  <c:pt idx="2">
                    <c:v>1.4198753087224694E-3</c:v>
                  </c:pt>
                  <c:pt idx="3">
                    <c:v>1.4198753087224694E-3</c:v>
                  </c:pt>
                </c:numCache>
              </c:numRef>
            </c:plus>
            <c:minus>
              <c:numRef>
                <c:f>Data!$O$31:$O$34</c:f>
                <c:numCache>
                  <c:formatCode>General</c:formatCode>
                  <c:ptCount val="4"/>
                  <c:pt idx="0">
                    <c:v>1.2083664041906133E-3</c:v>
                  </c:pt>
                  <c:pt idx="1">
                    <c:v>1.2083664041906133E-3</c:v>
                  </c:pt>
                  <c:pt idx="2">
                    <c:v>1.4198753087224694E-3</c:v>
                  </c:pt>
                  <c:pt idx="3">
                    <c:v>1.4198753087224694E-3</c:v>
                  </c:pt>
                </c:numCache>
              </c:numRef>
            </c:minus>
          </c:errBars>
          <c:val>
            <c:numRef>
              <c:f>Data!$N$31:$N$34</c:f>
              <c:numCache>
                <c:formatCode>0.00%</c:formatCode>
                <c:ptCount val="4"/>
                <c:pt idx="0">
                  <c:v>0.91007291732376361</c:v>
                </c:pt>
                <c:pt idx="1">
                  <c:v>0.91007291732376361</c:v>
                </c:pt>
                <c:pt idx="2">
                  <c:v>0.89433234502827508</c:v>
                </c:pt>
                <c:pt idx="3">
                  <c:v>0.89433234502827508</c:v>
                </c:pt>
              </c:numCache>
            </c:numRef>
          </c:val>
        </c:ser>
        <c:axId val="96294784"/>
        <c:axId val="96296320"/>
      </c:barChart>
      <c:catAx>
        <c:axId val="96294784"/>
        <c:scaling>
          <c:orientation val="minMax"/>
        </c:scaling>
        <c:axPos val="b"/>
        <c:tickLblPos val="nextTo"/>
        <c:crossAx val="96296320"/>
        <c:crosses val="autoZero"/>
        <c:auto val="1"/>
        <c:lblAlgn val="ctr"/>
        <c:lblOffset val="100"/>
      </c:catAx>
      <c:valAx>
        <c:axId val="96296320"/>
        <c:scaling>
          <c:orientation val="minMax"/>
          <c:max val="1"/>
        </c:scaling>
        <c:axPos val="l"/>
        <c:majorGridlines/>
        <c:title>
          <c:tx>
            <c:rich>
              <a:bodyPr rot="-5400000" vert="horz"/>
              <a:lstStyle/>
              <a:p>
                <a:pPr>
                  <a:defRPr/>
                </a:pPr>
                <a:r>
                  <a:rPr lang="en-GB"/>
                  <a:t>Percentage Adsorbed</a:t>
                </a:r>
              </a:p>
            </c:rich>
          </c:tx>
          <c:layout/>
        </c:title>
        <c:numFmt formatCode="0.00%" sourceLinked="1"/>
        <c:tickLblPos val="nextTo"/>
        <c:crossAx val="96294784"/>
        <c:crosses val="autoZero"/>
        <c:crossBetween val="between"/>
      </c:valAx>
    </c:plotArea>
    <c:legend>
      <c:legendPos val="r"/>
      <c:layout/>
    </c:legend>
    <c:plotVisOnly val="1"/>
    <c:dispBlanksAs val="gap"/>
  </c:chart>
  <c:txPr>
    <a:bodyPr/>
    <a:lstStyle/>
    <a:p>
      <a:pPr>
        <a:defRPr sz="1400"/>
      </a:pPr>
      <a:endParaRPr lang="en-US"/>
    </a:p>
  </c:txPr>
  <c:externalData r:id="rId1"/>
  <c:userShapes r:id="rId2"/>
</c:chartSpace>
</file>

<file path=ppt/charts/chart2.xml><?xml version="1.0" encoding="utf-8"?>
<c:chartSpace xmlns:c="http://schemas.openxmlformats.org/drawingml/2006/chart" xmlns:a="http://schemas.openxmlformats.org/drawingml/2006/main" xmlns:r="http://schemas.openxmlformats.org/officeDocument/2006/relationships">
  <c:lang val="en-SG"/>
  <c:style val="28"/>
  <c:chart>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800" b="1" i="0" u="none" strike="noStrike" kern="1200" baseline="0">
                <a:solidFill>
                  <a:sysClr val="windowText" lastClr="000000"/>
                </a:solidFill>
                <a:latin typeface="+mn-lt"/>
                <a:ea typeface="+mn-ea"/>
                <a:cs typeface="+mn-cs"/>
              </a:defRPr>
            </a:pPr>
            <a:r>
              <a:rPr lang="en-US" sz="1600" b="1" i="0" baseline="0" dirty="0">
                <a:effectLst/>
              </a:rPr>
              <a:t>Effect of chemical modification on adsorption of Lead(II) </a:t>
            </a:r>
            <a:r>
              <a:rPr lang="en-US" sz="1600" b="1" i="0" baseline="0" dirty="0" smtClean="0">
                <a:effectLst/>
              </a:rPr>
              <a:t>at pH 4 (without </a:t>
            </a:r>
            <a:r>
              <a:rPr lang="en-US" sz="1600" b="1" i="0" baseline="0" dirty="0">
                <a:effectLst/>
              </a:rPr>
              <a:t>pH </a:t>
            </a:r>
            <a:r>
              <a:rPr lang="en-US" sz="1600" b="1" i="0" baseline="0" dirty="0" smtClean="0">
                <a:effectLst/>
              </a:rPr>
              <a:t>adjustment)</a:t>
            </a:r>
            <a:endParaRPr lang="en-GB" sz="1600" dirty="0">
              <a:effectLst/>
            </a:endParaRPr>
          </a:p>
        </c:rich>
      </c:tx>
      <c:layout/>
    </c:title>
    <c:plotArea>
      <c:layout/>
      <c:barChart>
        <c:barDir val="col"/>
        <c:grouping val="clustered"/>
        <c:ser>
          <c:idx val="0"/>
          <c:order val="0"/>
          <c:tx>
            <c:strRef>
              <c:f>Data!$A$19</c:f>
              <c:strCache>
                <c:ptCount val="1"/>
                <c:pt idx="0">
                  <c:v>Lead (II)</c:v>
                </c:pt>
              </c:strCache>
            </c:strRef>
          </c:tx>
          <c:errBars>
            <c:errBarType val="both"/>
            <c:errValType val="cust"/>
            <c:plus>
              <c:numRef>
                <c:f>Data!$O$26:$O$29</c:f>
                <c:numCache>
                  <c:formatCode>General</c:formatCode>
                  <c:ptCount val="4"/>
                  <c:pt idx="0">
                    <c:v>2.1666068962087372E-3</c:v>
                  </c:pt>
                  <c:pt idx="1">
                    <c:v>2.4024783746218227E-3</c:v>
                  </c:pt>
                  <c:pt idx="2">
                    <c:v>5.6549141554517498E-4</c:v>
                  </c:pt>
                  <c:pt idx="3">
                    <c:v>8.7196007492741504E-4</c:v>
                  </c:pt>
                </c:numCache>
              </c:numRef>
            </c:plus>
            <c:minus>
              <c:numRef>
                <c:f>Data!$O$26:$O$29</c:f>
                <c:numCache>
                  <c:formatCode>General</c:formatCode>
                  <c:ptCount val="4"/>
                  <c:pt idx="0">
                    <c:v>2.1666068962087372E-3</c:v>
                  </c:pt>
                  <c:pt idx="1">
                    <c:v>2.4024783746218227E-3</c:v>
                  </c:pt>
                  <c:pt idx="2">
                    <c:v>5.6549141554517498E-4</c:v>
                  </c:pt>
                  <c:pt idx="3">
                    <c:v>8.7196007492741504E-4</c:v>
                  </c:pt>
                </c:numCache>
              </c:numRef>
            </c:minus>
          </c:errBars>
          <c:cat>
            <c:strRef>
              <c:f>Data!$B$26:$B$29</c:f>
              <c:strCache>
                <c:ptCount val="4"/>
                <c:pt idx="0">
                  <c:v>Untreated</c:v>
                </c:pt>
                <c:pt idx="1">
                  <c:v>HCl treated</c:v>
                </c:pt>
                <c:pt idx="2">
                  <c:v>NaOH treated</c:v>
                </c:pt>
                <c:pt idx="3">
                  <c:v>Isoproponal Treated</c:v>
                </c:pt>
              </c:strCache>
            </c:strRef>
          </c:cat>
          <c:val>
            <c:numRef>
              <c:f>Data!$N$26:$N$29</c:f>
              <c:numCache>
                <c:formatCode>0.00%</c:formatCode>
                <c:ptCount val="4"/>
                <c:pt idx="0">
                  <c:v>0.94154008049582161</c:v>
                </c:pt>
                <c:pt idx="1">
                  <c:v>0.99204745016844065</c:v>
                </c:pt>
                <c:pt idx="2">
                  <c:v>0.90847904653491862</c:v>
                </c:pt>
                <c:pt idx="3">
                  <c:v>0.9601507828391217</c:v>
                </c:pt>
              </c:numCache>
            </c:numRef>
          </c:val>
        </c:ser>
        <c:axId val="68517888"/>
        <c:axId val="68519424"/>
      </c:barChart>
      <c:catAx>
        <c:axId val="68517888"/>
        <c:scaling>
          <c:orientation val="minMax"/>
        </c:scaling>
        <c:axPos val="b"/>
        <c:tickLblPos val="nextTo"/>
        <c:crossAx val="68519424"/>
        <c:crosses val="autoZero"/>
        <c:auto val="1"/>
        <c:lblAlgn val="ctr"/>
        <c:lblOffset val="100"/>
      </c:catAx>
      <c:valAx>
        <c:axId val="68519424"/>
        <c:scaling>
          <c:orientation val="minMax"/>
        </c:scaling>
        <c:axPos val="l"/>
        <c:majorGridlines/>
        <c:title>
          <c:tx>
            <c:rich>
              <a:bodyPr rot="-5400000" vert="horz"/>
              <a:lstStyle/>
              <a:p>
                <a:pPr>
                  <a:defRPr/>
                </a:pPr>
                <a:r>
                  <a:rPr lang="en-GB" sz="1200"/>
                  <a:t>Percentage Adsorbed</a:t>
                </a:r>
              </a:p>
            </c:rich>
          </c:tx>
          <c:layout>
            <c:manualLayout>
              <c:xMode val="edge"/>
              <c:yMode val="edge"/>
              <c:x val="2.8744855967078192E-2"/>
              <c:y val="0.29250314465408805"/>
            </c:manualLayout>
          </c:layout>
        </c:title>
        <c:numFmt formatCode="0.00%" sourceLinked="1"/>
        <c:tickLblPos val="nextTo"/>
        <c:crossAx val="68517888"/>
        <c:crosses val="autoZero"/>
        <c:crossBetween val="between"/>
      </c:valAx>
    </c:plotArea>
    <c:legend>
      <c:legendPos val="r"/>
      <c:layout/>
    </c:legend>
    <c:plotVisOnly val="1"/>
    <c:dispBlanksAs val="gap"/>
  </c:chart>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en-SG"/>
  <c:style val="29"/>
  <c:chart>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800" b="1" i="0" u="none" strike="noStrike" kern="1200" baseline="0">
                <a:solidFill>
                  <a:sysClr val="windowText" lastClr="000000"/>
                </a:solidFill>
                <a:latin typeface="+mn-lt"/>
                <a:ea typeface="+mn-ea"/>
                <a:cs typeface="+mn-cs"/>
              </a:defRPr>
            </a:pPr>
            <a:r>
              <a:rPr lang="en-US" sz="1600" b="1" i="0" baseline="0" dirty="0">
                <a:effectLst/>
              </a:rPr>
              <a:t>Effect of chemical modification on adsorption of </a:t>
            </a:r>
            <a:r>
              <a:rPr lang="en-US" sz="1600" b="1" i="0" baseline="0" dirty="0" smtClean="0">
                <a:effectLst/>
              </a:rPr>
              <a:t>Cadmium  ions at pH 4 (without </a:t>
            </a:r>
            <a:r>
              <a:rPr lang="en-US" sz="1600" b="1" i="0" baseline="0" dirty="0">
                <a:effectLst/>
              </a:rPr>
              <a:t>pH </a:t>
            </a:r>
            <a:r>
              <a:rPr lang="en-US" sz="1600" b="1" i="0" baseline="0" dirty="0" smtClean="0">
                <a:effectLst/>
              </a:rPr>
              <a:t>adjustment)</a:t>
            </a:r>
            <a:endParaRPr lang="en-GB" sz="1600" dirty="0">
              <a:effectLst/>
            </a:endParaRPr>
          </a:p>
        </c:rich>
      </c:tx>
      <c:layout/>
    </c:title>
    <c:plotArea>
      <c:layout/>
      <c:barChart>
        <c:barDir val="col"/>
        <c:grouping val="clustered"/>
        <c:ser>
          <c:idx val="0"/>
          <c:order val="0"/>
          <c:tx>
            <c:strRef>
              <c:f>Data!$A$37</c:f>
              <c:strCache>
                <c:ptCount val="1"/>
                <c:pt idx="0">
                  <c:v>Cadmium</c:v>
                </c:pt>
              </c:strCache>
            </c:strRef>
          </c:tx>
          <c:errBars>
            <c:errBarType val="both"/>
            <c:errValType val="cust"/>
            <c:plus>
              <c:numRef>
                <c:f>Data!$O$44:$O$47</c:f>
                <c:numCache>
                  <c:formatCode>General</c:formatCode>
                  <c:ptCount val="4"/>
                  <c:pt idx="0">
                    <c:v>2.1265497674302442E-2</c:v>
                  </c:pt>
                  <c:pt idx="1">
                    <c:v>4.6843176434435982E-3</c:v>
                  </c:pt>
                  <c:pt idx="2">
                    <c:v>3.1574445520233295E-3</c:v>
                  </c:pt>
                  <c:pt idx="3">
                    <c:v>5.7836903314639502E-3</c:v>
                  </c:pt>
                </c:numCache>
              </c:numRef>
            </c:plus>
            <c:minus>
              <c:numRef>
                <c:f>Data!$O$44:$O$47</c:f>
                <c:numCache>
                  <c:formatCode>General</c:formatCode>
                  <c:ptCount val="4"/>
                  <c:pt idx="0">
                    <c:v>2.1265497674302442E-2</c:v>
                  </c:pt>
                  <c:pt idx="1">
                    <c:v>4.6843176434435982E-3</c:v>
                  </c:pt>
                  <c:pt idx="2">
                    <c:v>3.1574445520233295E-3</c:v>
                  </c:pt>
                  <c:pt idx="3">
                    <c:v>5.7836903314639502E-3</c:v>
                  </c:pt>
                </c:numCache>
              </c:numRef>
            </c:minus>
          </c:errBars>
          <c:cat>
            <c:strRef>
              <c:f>Data!$B$44:$B$47</c:f>
              <c:strCache>
                <c:ptCount val="4"/>
                <c:pt idx="0">
                  <c:v>Untreated</c:v>
                </c:pt>
                <c:pt idx="1">
                  <c:v>HCl treated</c:v>
                </c:pt>
                <c:pt idx="2">
                  <c:v>NaOH treated</c:v>
                </c:pt>
                <c:pt idx="3">
                  <c:v>Isoproponal Treated</c:v>
                </c:pt>
              </c:strCache>
            </c:strRef>
          </c:cat>
          <c:val>
            <c:numRef>
              <c:f>Data!$N$44:$N$47</c:f>
              <c:numCache>
                <c:formatCode>0.00%</c:formatCode>
                <c:ptCount val="4"/>
                <c:pt idx="0">
                  <c:v>0.37284331397741266</c:v>
                </c:pt>
                <c:pt idx="1">
                  <c:v>0.69163546834681233</c:v>
                </c:pt>
                <c:pt idx="2">
                  <c:v>0.94287917372644914</c:v>
                </c:pt>
                <c:pt idx="3">
                  <c:v>0.62805966178428463</c:v>
                </c:pt>
              </c:numCache>
            </c:numRef>
          </c:val>
        </c:ser>
        <c:axId val="70485120"/>
        <c:axId val="70486656"/>
      </c:barChart>
      <c:catAx>
        <c:axId val="70485120"/>
        <c:scaling>
          <c:orientation val="minMax"/>
        </c:scaling>
        <c:axPos val="b"/>
        <c:tickLblPos val="nextTo"/>
        <c:txPr>
          <a:bodyPr/>
          <a:lstStyle/>
          <a:p>
            <a:pPr>
              <a:defRPr sz="1100"/>
            </a:pPr>
            <a:endParaRPr lang="en-US"/>
          </a:p>
        </c:txPr>
        <c:crossAx val="70486656"/>
        <c:crosses val="autoZero"/>
        <c:auto val="1"/>
        <c:lblAlgn val="ctr"/>
        <c:lblOffset val="100"/>
      </c:catAx>
      <c:valAx>
        <c:axId val="70486656"/>
        <c:scaling>
          <c:orientation val="minMax"/>
        </c:scaling>
        <c:axPos val="l"/>
        <c:majorGridlines/>
        <c:title>
          <c:tx>
            <c:rich>
              <a:bodyPr rot="-5400000" vert="horz"/>
              <a:lstStyle/>
              <a:p>
                <a:pPr>
                  <a:defRPr/>
                </a:pPr>
                <a:r>
                  <a:rPr lang="en-GB" sz="1200"/>
                  <a:t>Percentage</a:t>
                </a:r>
                <a:r>
                  <a:rPr lang="en-GB" sz="1200" baseline="0"/>
                  <a:t> Adsorbed</a:t>
                </a:r>
                <a:endParaRPr lang="en-GB" sz="1200"/>
              </a:p>
            </c:rich>
          </c:tx>
          <c:layout/>
        </c:title>
        <c:numFmt formatCode="0.00%" sourceLinked="1"/>
        <c:tickLblPos val="nextTo"/>
        <c:crossAx val="70485120"/>
        <c:crosses val="autoZero"/>
        <c:crossBetween val="between"/>
      </c:valAx>
    </c:plotArea>
    <c:legend>
      <c:legendPos val="r"/>
      <c:layout/>
    </c:legend>
    <c:plotVisOnly val="1"/>
    <c:dispBlanksAs val="gap"/>
  </c:chart>
  <c:externalData r:id="rId1"/>
</c:chartSpace>
</file>

<file path=ppt/charts/chart4.xml><?xml version="1.0" encoding="utf-8"?>
<c:chartSpace xmlns:c="http://schemas.openxmlformats.org/drawingml/2006/chart" xmlns:a="http://schemas.openxmlformats.org/drawingml/2006/main" xmlns:r="http://schemas.openxmlformats.org/officeDocument/2006/relationships">
  <c:lang val="en-SG"/>
  <c:style val="26"/>
  <c:chart>
    <c:title>
      <c:tx>
        <c:rich>
          <a:bodyPr/>
          <a:lstStyle/>
          <a:p>
            <a:pPr>
              <a:defRPr sz="1600"/>
            </a:pPr>
            <a:r>
              <a:rPr lang="en-GB" sz="1600" dirty="0"/>
              <a:t>Effect</a:t>
            </a:r>
            <a:r>
              <a:rPr lang="en-GB" sz="1600" baseline="0" dirty="0"/>
              <a:t> of chemical modification on </a:t>
            </a:r>
            <a:r>
              <a:rPr lang="en-GB" sz="1600" baseline="0" dirty="0" smtClean="0"/>
              <a:t>adsorption at pH 4 (without </a:t>
            </a:r>
            <a:r>
              <a:rPr lang="en-GB" sz="1600" baseline="0" dirty="0"/>
              <a:t>pH </a:t>
            </a:r>
            <a:r>
              <a:rPr lang="en-GB" sz="1600" baseline="0" dirty="0" smtClean="0"/>
              <a:t>adjustment)</a:t>
            </a:r>
            <a:endParaRPr lang="en-GB" sz="1600" dirty="0"/>
          </a:p>
        </c:rich>
      </c:tx>
      <c:layout/>
    </c:title>
    <c:plotArea>
      <c:layout/>
      <c:barChart>
        <c:barDir val="col"/>
        <c:grouping val="clustered"/>
        <c:ser>
          <c:idx val="0"/>
          <c:order val="0"/>
          <c:tx>
            <c:strRef>
              <c:f>Data!$A$1</c:f>
              <c:strCache>
                <c:ptCount val="1"/>
                <c:pt idx="0">
                  <c:v>Chromium (VI)</c:v>
                </c:pt>
              </c:strCache>
            </c:strRef>
          </c:tx>
          <c:errBars>
            <c:errBarType val="both"/>
            <c:errValType val="cust"/>
            <c:plus>
              <c:numRef>
                <c:f>Data!$O$8:$O$11</c:f>
                <c:numCache>
                  <c:formatCode>General</c:formatCode>
                  <c:ptCount val="4"/>
                  <c:pt idx="0">
                    <c:v>6.8027210884353834E-3</c:v>
                  </c:pt>
                  <c:pt idx="1">
                    <c:v>1.1320593513522112E-2</c:v>
                  </c:pt>
                  <c:pt idx="2">
                    <c:v>2.7777777777777981E-2</c:v>
                  </c:pt>
                  <c:pt idx="3">
                    <c:v>6.9444444444444493E-3</c:v>
                  </c:pt>
                </c:numCache>
              </c:numRef>
            </c:plus>
            <c:minus>
              <c:numRef>
                <c:f>Data!$O$8:$O$11</c:f>
                <c:numCache>
                  <c:formatCode>General</c:formatCode>
                  <c:ptCount val="4"/>
                  <c:pt idx="0">
                    <c:v>6.8027210884353834E-3</c:v>
                  </c:pt>
                  <c:pt idx="1">
                    <c:v>1.1320593513522112E-2</c:v>
                  </c:pt>
                  <c:pt idx="2">
                    <c:v>2.7777777777777981E-2</c:v>
                  </c:pt>
                  <c:pt idx="3">
                    <c:v>6.9444444444444493E-3</c:v>
                  </c:pt>
                </c:numCache>
              </c:numRef>
            </c:minus>
          </c:errBars>
          <c:cat>
            <c:strRef>
              <c:f>Data!$B$8:$B$11</c:f>
              <c:strCache>
                <c:ptCount val="4"/>
                <c:pt idx="0">
                  <c:v>Untreated</c:v>
                </c:pt>
                <c:pt idx="1">
                  <c:v>HCl treated</c:v>
                </c:pt>
                <c:pt idx="2">
                  <c:v>NaOH treated</c:v>
                </c:pt>
                <c:pt idx="3">
                  <c:v>Isoproponal Treated</c:v>
                </c:pt>
              </c:strCache>
            </c:strRef>
          </c:cat>
          <c:val>
            <c:numRef>
              <c:f>Data!$N$8:$N$11</c:f>
              <c:numCache>
                <c:formatCode>0.00%</c:formatCode>
                <c:ptCount val="4"/>
                <c:pt idx="0">
                  <c:v>0.49659863945578236</c:v>
                </c:pt>
                <c:pt idx="1">
                  <c:v>0.86274509803921851</c:v>
                </c:pt>
                <c:pt idx="2">
                  <c:v>-6.9444444444444503E-2</c:v>
                </c:pt>
                <c:pt idx="3">
                  <c:v>0.22222222222222221</c:v>
                </c:pt>
              </c:numCache>
            </c:numRef>
          </c:val>
        </c:ser>
        <c:ser>
          <c:idx val="1"/>
          <c:order val="1"/>
          <c:tx>
            <c:strRef>
              <c:f>Data!$A$19</c:f>
              <c:strCache>
                <c:ptCount val="1"/>
                <c:pt idx="0">
                  <c:v>Lead (II)</c:v>
                </c:pt>
              </c:strCache>
            </c:strRef>
          </c:tx>
          <c:errBars>
            <c:errBarType val="both"/>
            <c:errValType val="cust"/>
            <c:plus>
              <c:numRef>
                <c:f>Data!$O$26:$O$29</c:f>
                <c:numCache>
                  <c:formatCode>General</c:formatCode>
                  <c:ptCount val="4"/>
                  <c:pt idx="0">
                    <c:v>2.1666068962087372E-3</c:v>
                  </c:pt>
                  <c:pt idx="1">
                    <c:v>2.4024783746218227E-3</c:v>
                  </c:pt>
                  <c:pt idx="2">
                    <c:v>5.6549141554517498E-4</c:v>
                  </c:pt>
                  <c:pt idx="3">
                    <c:v>8.7196007492741504E-4</c:v>
                  </c:pt>
                </c:numCache>
              </c:numRef>
            </c:plus>
            <c:minus>
              <c:numRef>
                <c:f>Data!$O$26:$O$29</c:f>
                <c:numCache>
                  <c:formatCode>General</c:formatCode>
                  <c:ptCount val="4"/>
                  <c:pt idx="0">
                    <c:v>2.1666068962087372E-3</c:v>
                  </c:pt>
                  <c:pt idx="1">
                    <c:v>2.4024783746218227E-3</c:v>
                  </c:pt>
                  <c:pt idx="2">
                    <c:v>5.6549141554517498E-4</c:v>
                  </c:pt>
                  <c:pt idx="3">
                    <c:v>8.7196007492741504E-4</c:v>
                  </c:pt>
                </c:numCache>
              </c:numRef>
            </c:minus>
          </c:errBars>
          <c:val>
            <c:numRef>
              <c:f>Data!$N$26:$N$29</c:f>
              <c:numCache>
                <c:formatCode>0.00%</c:formatCode>
                <c:ptCount val="4"/>
                <c:pt idx="0">
                  <c:v>0.94154008049582161</c:v>
                </c:pt>
                <c:pt idx="1">
                  <c:v>0.99204745016844065</c:v>
                </c:pt>
                <c:pt idx="2">
                  <c:v>0.90847904653491862</c:v>
                </c:pt>
                <c:pt idx="3">
                  <c:v>0.9601507828391217</c:v>
                </c:pt>
              </c:numCache>
            </c:numRef>
          </c:val>
        </c:ser>
        <c:ser>
          <c:idx val="2"/>
          <c:order val="2"/>
          <c:tx>
            <c:strRef>
              <c:f>Data!$A$37</c:f>
              <c:strCache>
                <c:ptCount val="1"/>
                <c:pt idx="0">
                  <c:v>Cadmium</c:v>
                </c:pt>
              </c:strCache>
            </c:strRef>
          </c:tx>
          <c:errBars>
            <c:errBarType val="both"/>
            <c:errValType val="cust"/>
            <c:plus>
              <c:numRef>
                <c:f>Data!$O$44:$O$47</c:f>
                <c:numCache>
                  <c:formatCode>General</c:formatCode>
                  <c:ptCount val="4"/>
                  <c:pt idx="0">
                    <c:v>2.1265497674302442E-2</c:v>
                  </c:pt>
                  <c:pt idx="1">
                    <c:v>4.6843176434435982E-3</c:v>
                  </c:pt>
                  <c:pt idx="2">
                    <c:v>3.1574445520233295E-3</c:v>
                  </c:pt>
                  <c:pt idx="3">
                    <c:v>5.7836903314639502E-3</c:v>
                  </c:pt>
                </c:numCache>
              </c:numRef>
            </c:plus>
            <c:minus>
              <c:numRef>
                <c:f>Data!$O$44:$O$47</c:f>
                <c:numCache>
                  <c:formatCode>General</c:formatCode>
                  <c:ptCount val="4"/>
                  <c:pt idx="0">
                    <c:v>2.1265497674302442E-2</c:v>
                  </c:pt>
                  <c:pt idx="1">
                    <c:v>4.6843176434435982E-3</c:v>
                  </c:pt>
                  <c:pt idx="2">
                    <c:v>3.1574445520233295E-3</c:v>
                  </c:pt>
                  <c:pt idx="3">
                    <c:v>5.7836903314639502E-3</c:v>
                  </c:pt>
                </c:numCache>
              </c:numRef>
            </c:minus>
          </c:errBars>
          <c:val>
            <c:numRef>
              <c:f>Data!$N$44:$N$47</c:f>
              <c:numCache>
                <c:formatCode>0.00%</c:formatCode>
                <c:ptCount val="4"/>
                <c:pt idx="0">
                  <c:v>0.37284331397741266</c:v>
                </c:pt>
                <c:pt idx="1">
                  <c:v>0.69163546834681233</c:v>
                </c:pt>
                <c:pt idx="2">
                  <c:v>0.94287917372644914</c:v>
                </c:pt>
                <c:pt idx="3">
                  <c:v>0.62805966178428463</c:v>
                </c:pt>
              </c:numCache>
            </c:numRef>
          </c:val>
        </c:ser>
        <c:axId val="68788608"/>
        <c:axId val="68790144"/>
      </c:barChart>
      <c:catAx>
        <c:axId val="68788608"/>
        <c:scaling>
          <c:orientation val="minMax"/>
        </c:scaling>
        <c:axPos val="b"/>
        <c:tickLblPos val="nextTo"/>
        <c:txPr>
          <a:bodyPr/>
          <a:lstStyle/>
          <a:p>
            <a:pPr>
              <a:defRPr sz="1100"/>
            </a:pPr>
            <a:endParaRPr lang="en-US"/>
          </a:p>
        </c:txPr>
        <c:crossAx val="68790144"/>
        <c:crosses val="autoZero"/>
        <c:auto val="1"/>
        <c:lblAlgn val="ctr"/>
        <c:lblOffset val="100"/>
      </c:catAx>
      <c:valAx>
        <c:axId val="68790144"/>
        <c:scaling>
          <c:orientation val="minMax"/>
        </c:scaling>
        <c:axPos val="l"/>
        <c:majorGridlines/>
        <c:title>
          <c:tx>
            <c:rich>
              <a:bodyPr rot="-5400000" vert="horz"/>
              <a:lstStyle/>
              <a:p>
                <a:pPr>
                  <a:defRPr sz="1600"/>
                </a:pPr>
                <a:r>
                  <a:rPr lang="en-GB" sz="1600"/>
                  <a:t>Percentage</a:t>
                </a:r>
                <a:r>
                  <a:rPr lang="en-GB" sz="1600" baseline="0"/>
                  <a:t> Adsorbed</a:t>
                </a:r>
                <a:endParaRPr lang="en-GB" sz="1600"/>
              </a:p>
            </c:rich>
          </c:tx>
          <c:layout/>
        </c:title>
        <c:numFmt formatCode="0.00%" sourceLinked="1"/>
        <c:tickLblPos val="nextTo"/>
        <c:crossAx val="68788608"/>
        <c:crosses val="autoZero"/>
        <c:crossBetween val="between"/>
      </c:valAx>
    </c:plotArea>
    <c:legend>
      <c:legendPos val="r"/>
      <c:layout/>
      <c:txPr>
        <a:bodyPr/>
        <a:lstStyle/>
        <a:p>
          <a:pPr>
            <a:defRPr sz="1200"/>
          </a:pPr>
          <a:endParaRPr lang="en-US"/>
        </a:p>
      </c:txPr>
    </c:legend>
    <c:plotVisOnly val="1"/>
    <c:dispBlanksAs val="gap"/>
  </c:chart>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en-SG"/>
  <c:style val="26"/>
  <c:chart>
    <c:title>
      <c:tx>
        <c:rich>
          <a:bodyPr/>
          <a:lstStyle/>
          <a:p>
            <a:pPr>
              <a:defRPr sz="1600"/>
            </a:pPr>
            <a:r>
              <a:rPr lang="en-US" sz="1600" dirty="0"/>
              <a:t>Effect of pH adjustment on adsorption of Lead (II)</a:t>
            </a:r>
          </a:p>
        </c:rich>
      </c:tx>
      <c:layout/>
    </c:title>
    <c:plotArea>
      <c:layout/>
      <c:barChart>
        <c:barDir val="col"/>
        <c:grouping val="clustered"/>
        <c:ser>
          <c:idx val="0"/>
          <c:order val="0"/>
          <c:tx>
            <c:strRef>
              <c:f>Data!$B$20</c:f>
              <c:strCache>
                <c:ptCount val="1"/>
                <c:pt idx="0">
                  <c:v>pH 2</c:v>
                </c:pt>
              </c:strCache>
            </c:strRef>
          </c:tx>
          <c:errBars>
            <c:errBarType val="both"/>
            <c:errValType val="cust"/>
            <c:plus>
              <c:numRef>
                <c:f>Data!$O$21:$O$24</c:f>
                <c:numCache>
                  <c:formatCode>General</c:formatCode>
                  <c:ptCount val="4"/>
                  <c:pt idx="0">
                    <c:v>7.3236749505229039E-3</c:v>
                  </c:pt>
                  <c:pt idx="1">
                    <c:v>1.4463183762857913E-2</c:v>
                  </c:pt>
                  <c:pt idx="2">
                    <c:v>1.5071700836691475E-3</c:v>
                  </c:pt>
                  <c:pt idx="3">
                    <c:v>2.1142452665753552E-2</c:v>
                  </c:pt>
                </c:numCache>
              </c:numRef>
            </c:plus>
            <c:minus>
              <c:numRef>
                <c:f>Data!$O$21:$O$24</c:f>
                <c:numCache>
                  <c:formatCode>General</c:formatCode>
                  <c:ptCount val="4"/>
                  <c:pt idx="0">
                    <c:v>7.3236749505229039E-3</c:v>
                  </c:pt>
                  <c:pt idx="1">
                    <c:v>1.4463183762857913E-2</c:v>
                  </c:pt>
                  <c:pt idx="2">
                    <c:v>1.5071700836691475E-3</c:v>
                  </c:pt>
                  <c:pt idx="3">
                    <c:v>2.1142452665753552E-2</c:v>
                  </c:pt>
                </c:numCache>
              </c:numRef>
            </c:minus>
          </c:errBars>
          <c:cat>
            <c:strRef>
              <c:f>Data!$B$21:$B$24</c:f>
              <c:strCache>
                <c:ptCount val="4"/>
                <c:pt idx="0">
                  <c:v>Untreated</c:v>
                </c:pt>
                <c:pt idx="1">
                  <c:v>HCl treated</c:v>
                </c:pt>
                <c:pt idx="2">
                  <c:v>NaOH treated</c:v>
                </c:pt>
                <c:pt idx="3">
                  <c:v>Isoproponal Treated</c:v>
                </c:pt>
              </c:strCache>
            </c:strRef>
          </c:cat>
          <c:val>
            <c:numRef>
              <c:f>Data!$N$21:$N$24</c:f>
              <c:numCache>
                <c:formatCode>0.00%</c:formatCode>
                <c:ptCount val="4"/>
                <c:pt idx="0">
                  <c:v>0.73142573895802365</c:v>
                </c:pt>
                <c:pt idx="1">
                  <c:v>0.67173862756863689</c:v>
                </c:pt>
                <c:pt idx="2">
                  <c:v>0.96531286421417184</c:v>
                </c:pt>
                <c:pt idx="3">
                  <c:v>0.77286937065298944</c:v>
                </c:pt>
              </c:numCache>
            </c:numRef>
          </c:val>
        </c:ser>
        <c:ser>
          <c:idx val="1"/>
          <c:order val="1"/>
          <c:tx>
            <c:strRef>
              <c:f>Data!$B$25</c:f>
              <c:strCache>
                <c:ptCount val="1"/>
                <c:pt idx="0">
                  <c:v>pH 4.12</c:v>
                </c:pt>
              </c:strCache>
            </c:strRef>
          </c:tx>
          <c:errBars>
            <c:errBarType val="both"/>
            <c:errValType val="cust"/>
            <c:plus>
              <c:numRef>
                <c:f>Data!$O$26:$O$29</c:f>
                <c:numCache>
                  <c:formatCode>General</c:formatCode>
                  <c:ptCount val="4"/>
                  <c:pt idx="0">
                    <c:v>2.1666068962087372E-3</c:v>
                  </c:pt>
                  <c:pt idx="1">
                    <c:v>2.4024783746218257E-3</c:v>
                  </c:pt>
                  <c:pt idx="2">
                    <c:v>5.6549141554517498E-4</c:v>
                  </c:pt>
                  <c:pt idx="3">
                    <c:v>8.7196007492741504E-4</c:v>
                  </c:pt>
                </c:numCache>
              </c:numRef>
            </c:plus>
            <c:minus>
              <c:numRef>
                <c:f>Data!$O$26:$O$29</c:f>
                <c:numCache>
                  <c:formatCode>General</c:formatCode>
                  <c:ptCount val="4"/>
                  <c:pt idx="0">
                    <c:v>2.1666068962087372E-3</c:v>
                  </c:pt>
                  <c:pt idx="1">
                    <c:v>2.4024783746218257E-3</c:v>
                  </c:pt>
                  <c:pt idx="2">
                    <c:v>5.6549141554517498E-4</c:v>
                  </c:pt>
                  <c:pt idx="3">
                    <c:v>8.7196007492741504E-4</c:v>
                  </c:pt>
                </c:numCache>
              </c:numRef>
            </c:minus>
          </c:errBars>
          <c:val>
            <c:numRef>
              <c:f>Data!$N$26:$N$29</c:f>
              <c:numCache>
                <c:formatCode>0.00%</c:formatCode>
                <c:ptCount val="4"/>
                <c:pt idx="0">
                  <c:v>0.94154008049582161</c:v>
                </c:pt>
                <c:pt idx="1">
                  <c:v>0.99204745016844065</c:v>
                </c:pt>
                <c:pt idx="2">
                  <c:v>0.90847904653491862</c:v>
                </c:pt>
                <c:pt idx="3">
                  <c:v>0.9601507828391217</c:v>
                </c:pt>
              </c:numCache>
            </c:numRef>
          </c:val>
        </c:ser>
        <c:ser>
          <c:idx val="2"/>
          <c:order val="2"/>
          <c:tx>
            <c:strRef>
              <c:f>Data!$B$30</c:f>
              <c:strCache>
                <c:ptCount val="1"/>
                <c:pt idx="0">
                  <c:v>pH 6</c:v>
                </c:pt>
              </c:strCache>
            </c:strRef>
          </c:tx>
          <c:errBars>
            <c:errBarType val="both"/>
            <c:errValType val="cust"/>
            <c:plus>
              <c:numRef>
                <c:f>Data!$O$31:$O$34</c:f>
                <c:numCache>
                  <c:formatCode>General</c:formatCode>
                  <c:ptCount val="4"/>
                  <c:pt idx="0">
                    <c:v>1.2083664041906128E-3</c:v>
                  </c:pt>
                  <c:pt idx="1">
                    <c:v>1.2083664041906128E-3</c:v>
                  </c:pt>
                  <c:pt idx="2">
                    <c:v>1.4198753087224694E-3</c:v>
                  </c:pt>
                  <c:pt idx="3">
                    <c:v>1.4198753087224694E-3</c:v>
                  </c:pt>
                </c:numCache>
              </c:numRef>
            </c:plus>
            <c:minus>
              <c:numRef>
                <c:f>Data!$O$31:$O$34</c:f>
                <c:numCache>
                  <c:formatCode>General</c:formatCode>
                  <c:ptCount val="4"/>
                  <c:pt idx="0">
                    <c:v>1.2083664041906128E-3</c:v>
                  </c:pt>
                  <c:pt idx="1">
                    <c:v>1.2083664041906128E-3</c:v>
                  </c:pt>
                  <c:pt idx="2">
                    <c:v>1.4198753087224694E-3</c:v>
                  </c:pt>
                  <c:pt idx="3">
                    <c:v>1.4198753087224694E-3</c:v>
                  </c:pt>
                </c:numCache>
              </c:numRef>
            </c:minus>
          </c:errBars>
          <c:val>
            <c:numRef>
              <c:f>Data!$N$31:$N$34</c:f>
              <c:numCache>
                <c:formatCode>0.00%</c:formatCode>
                <c:ptCount val="4"/>
                <c:pt idx="0">
                  <c:v>0.91007291732376361</c:v>
                </c:pt>
                <c:pt idx="1">
                  <c:v>0.91007291732376361</c:v>
                </c:pt>
                <c:pt idx="2">
                  <c:v>0.8943323450282753</c:v>
                </c:pt>
                <c:pt idx="3">
                  <c:v>0.8943323450282753</c:v>
                </c:pt>
              </c:numCache>
            </c:numRef>
          </c:val>
        </c:ser>
        <c:axId val="74750208"/>
        <c:axId val="74760192"/>
      </c:barChart>
      <c:catAx>
        <c:axId val="74750208"/>
        <c:scaling>
          <c:orientation val="minMax"/>
        </c:scaling>
        <c:axPos val="b"/>
        <c:tickLblPos val="nextTo"/>
        <c:crossAx val="74760192"/>
        <c:crosses val="autoZero"/>
        <c:auto val="1"/>
        <c:lblAlgn val="ctr"/>
        <c:lblOffset val="100"/>
      </c:catAx>
      <c:valAx>
        <c:axId val="74760192"/>
        <c:scaling>
          <c:orientation val="minMax"/>
        </c:scaling>
        <c:axPos val="l"/>
        <c:majorGridlines/>
        <c:title>
          <c:tx>
            <c:rich>
              <a:bodyPr rot="-5400000" vert="horz"/>
              <a:lstStyle/>
              <a:p>
                <a:pPr>
                  <a:defRPr sz="1600"/>
                </a:pPr>
                <a:r>
                  <a:rPr lang="en-GB" sz="1600"/>
                  <a:t>Percentage Adsorbed</a:t>
                </a:r>
              </a:p>
            </c:rich>
          </c:tx>
          <c:layout/>
        </c:title>
        <c:numFmt formatCode="0.00%" sourceLinked="1"/>
        <c:tickLblPos val="nextTo"/>
        <c:txPr>
          <a:bodyPr/>
          <a:lstStyle/>
          <a:p>
            <a:pPr>
              <a:defRPr sz="1200"/>
            </a:pPr>
            <a:endParaRPr lang="en-US"/>
          </a:p>
        </c:txPr>
        <c:crossAx val="74750208"/>
        <c:crosses val="autoZero"/>
        <c:crossBetween val="between"/>
      </c:valAx>
    </c:plotArea>
    <c:legend>
      <c:legendPos val="r"/>
      <c:layout/>
      <c:txPr>
        <a:bodyPr/>
        <a:lstStyle/>
        <a:p>
          <a:pPr>
            <a:defRPr sz="1200"/>
          </a:pPr>
          <a:endParaRPr lang="en-US"/>
        </a:p>
      </c:txPr>
    </c:legend>
    <c:plotVisOnly val="1"/>
    <c:dispBlanksAs val="gap"/>
  </c:chart>
  <c:externalData r:id="rId1"/>
</c:chartSpace>
</file>

<file path=ppt/charts/chart6.xml><?xml version="1.0" encoding="utf-8"?>
<c:chartSpace xmlns:c="http://schemas.openxmlformats.org/drawingml/2006/chart" xmlns:a="http://schemas.openxmlformats.org/drawingml/2006/main" xmlns:r="http://schemas.openxmlformats.org/officeDocument/2006/relationships">
  <c:lang val="en-SG"/>
  <c:style val="26"/>
  <c:chart>
    <c:title>
      <c:tx>
        <c:rich>
          <a:bodyPr/>
          <a:lstStyle/>
          <a:p>
            <a:pPr algn="ctr">
              <a:defRPr sz="1600"/>
            </a:pPr>
            <a:r>
              <a:rPr lang="en-US" sz="1600" b="1" i="0" baseline="0">
                <a:effectLst/>
              </a:rPr>
              <a:t>Effect of pH adjustment on the adsorption of Chromium (VI)</a:t>
            </a:r>
            <a:endParaRPr lang="en-GB" sz="1600" b="1">
              <a:effectLst/>
            </a:endParaRPr>
          </a:p>
        </c:rich>
      </c:tx>
      <c:layout>
        <c:manualLayout>
          <c:xMode val="edge"/>
          <c:yMode val="edge"/>
          <c:x val="0.11372139917695473"/>
          <c:y val="1.9968553459119544E-2"/>
        </c:manualLayout>
      </c:layout>
    </c:title>
    <c:plotArea>
      <c:layout/>
      <c:barChart>
        <c:barDir val="col"/>
        <c:grouping val="clustered"/>
        <c:ser>
          <c:idx val="0"/>
          <c:order val="0"/>
          <c:tx>
            <c:strRef>
              <c:f>Data!$B$20</c:f>
              <c:strCache>
                <c:ptCount val="1"/>
                <c:pt idx="0">
                  <c:v>pH 2</c:v>
                </c:pt>
              </c:strCache>
            </c:strRef>
          </c:tx>
          <c:errBars>
            <c:errBarType val="both"/>
            <c:errValType val="cust"/>
            <c:plus>
              <c:numRef>
                <c:f>Data!$O$21:$O$24</c:f>
                <c:numCache>
                  <c:formatCode>General</c:formatCode>
                  <c:ptCount val="4"/>
                  <c:pt idx="0">
                    <c:v>7.3236749505229039E-3</c:v>
                  </c:pt>
                  <c:pt idx="1">
                    <c:v>1.4463183762857913E-2</c:v>
                  </c:pt>
                  <c:pt idx="2">
                    <c:v>1.5071700836691475E-3</c:v>
                  </c:pt>
                  <c:pt idx="3">
                    <c:v>2.1142452665753552E-2</c:v>
                  </c:pt>
                </c:numCache>
              </c:numRef>
            </c:plus>
            <c:minus>
              <c:numRef>
                <c:f>Data!$O$21:$O$24</c:f>
                <c:numCache>
                  <c:formatCode>General</c:formatCode>
                  <c:ptCount val="4"/>
                  <c:pt idx="0">
                    <c:v>7.3236749505229039E-3</c:v>
                  </c:pt>
                  <c:pt idx="1">
                    <c:v>1.4463183762857913E-2</c:v>
                  </c:pt>
                  <c:pt idx="2">
                    <c:v>1.5071700836691475E-3</c:v>
                  </c:pt>
                  <c:pt idx="3">
                    <c:v>2.1142452665753552E-2</c:v>
                  </c:pt>
                </c:numCache>
              </c:numRef>
            </c:minus>
          </c:errBars>
          <c:cat>
            <c:strRef>
              <c:f>Data!$B$39:$B$42</c:f>
              <c:strCache>
                <c:ptCount val="4"/>
                <c:pt idx="0">
                  <c:v>Untreated</c:v>
                </c:pt>
                <c:pt idx="1">
                  <c:v>HCl treated</c:v>
                </c:pt>
                <c:pt idx="2">
                  <c:v>NaOH treated</c:v>
                </c:pt>
                <c:pt idx="3">
                  <c:v>Isoproponal Treated</c:v>
                </c:pt>
              </c:strCache>
            </c:strRef>
          </c:cat>
          <c:val>
            <c:numRef>
              <c:f>Data!$N$39:$N$42</c:f>
              <c:numCache>
                <c:formatCode>0.00%</c:formatCode>
                <c:ptCount val="4"/>
                <c:pt idx="0">
                  <c:v>0.10820987091166662</c:v>
                </c:pt>
                <c:pt idx="1">
                  <c:v>2.5622474793015198E-2</c:v>
                </c:pt>
                <c:pt idx="2">
                  <c:v>0.50965598839598225</c:v>
                </c:pt>
                <c:pt idx="3">
                  <c:v>8.6320087864649925E-2</c:v>
                </c:pt>
              </c:numCache>
            </c:numRef>
          </c:val>
        </c:ser>
        <c:ser>
          <c:idx val="1"/>
          <c:order val="1"/>
          <c:tx>
            <c:strRef>
              <c:f>Data!$B$43</c:f>
              <c:strCache>
                <c:ptCount val="1"/>
                <c:pt idx="0">
                  <c:v>pH 4.76</c:v>
                </c:pt>
              </c:strCache>
            </c:strRef>
          </c:tx>
          <c:errBars>
            <c:errBarType val="both"/>
            <c:errValType val="cust"/>
            <c:plus>
              <c:numRef>
                <c:f>Data!$O$26:$O$29</c:f>
                <c:numCache>
                  <c:formatCode>General</c:formatCode>
                  <c:ptCount val="4"/>
                  <c:pt idx="0">
                    <c:v>2.1666068962087372E-3</c:v>
                  </c:pt>
                  <c:pt idx="1">
                    <c:v>2.4024783746218257E-3</c:v>
                  </c:pt>
                  <c:pt idx="2">
                    <c:v>5.6549141554517498E-4</c:v>
                  </c:pt>
                  <c:pt idx="3">
                    <c:v>8.7196007492741504E-4</c:v>
                  </c:pt>
                </c:numCache>
              </c:numRef>
            </c:plus>
            <c:minus>
              <c:numRef>
                <c:f>Data!$O$26:$O$29</c:f>
                <c:numCache>
                  <c:formatCode>General</c:formatCode>
                  <c:ptCount val="4"/>
                  <c:pt idx="0">
                    <c:v>2.1666068962087372E-3</c:v>
                  </c:pt>
                  <c:pt idx="1">
                    <c:v>2.4024783746218257E-3</c:v>
                  </c:pt>
                  <c:pt idx="2">
                    <c:v>5.6549141554517498E-4</c:v>
                  </c:pt>
                  <c:pt idx="3">
                    <c:v>8.7196007492741504E-4</c:v>
                  </c:pt>
                </c:numCache>
              </c:numRef>
            </c:minus>
          </c:errBars>
          <c:cat>
            <c:strRef>
              <c:f>Data!$B$39:$B$42</c:f>
              <c:strCache>
                <c:ptCount val="4"/>
                <c:pt idx="0">
                  <c:v>Untreated</c:v>
                </c:pt>
                <c:pt idx="1">
                  <c:v>HCl treated</c:v>
                </c:pt>
                <c:pt idx="2">
                  <c:v>NaOH treated</c:v>
                </c:pt>
                <c:pt idx="3">
                  <c:v>Isoproponal Treated</c:v>
                </c:pt>
              </c:strCache>
            </c:strRef>
          </c:cat>
          <c:val>
            <c:numRef>
              <c:f>Data!$N$44:$N$47</c:f>
              <c:numCache>
                <c:formatCode>0.00%</c:formatCode>
                <c:ptCount val="4"/>
                <c:pt idx="0">
                  <c:v>0.37284331397741188</c:v>
                </c:pt>
                <c:pt idx="1">
                  <c:v>0.69163546834681144</c:v>
                </c:pt>
                <c:pt idx="2">
                  <c:v>0.94287917372644914</c:v>
                </c:pt>
                <c:pt idx="3">
                  <c:v>0.62805966178428463</c:v>
                </c:pt>
              </c:numCache>
            </c:numRef>
          </c:val>
        </c:ser>
        <c:ser>
          <c:idx val="2"/>
          <c:order val="2"/>
          <c:tx>
            <c:strRef>
              <c:f>Data!$B$48</c:f>
              <c:strCache>
                <c:ptCount val="1"/>
                <c:pt idx="0">
                  <c:v>pH 6</c:v>
                </c:pt>
              </c:strCache>
            </c:strRef>
          </c:tx>
          <c:errBars>
            <c:errBarType val="both"/>
            <c:errValType val="cust"/>
            <c:plus>
              <c:numRef>
                <c:f>Data!$O$31:$O$34</c:f>
                <c:numCache>
                  <c:formatCode>General</c:formatCode>
                  <c:ptCount val="4"/>
                  <c:pt idx="0">
                    <c:v>1.2083664041906128E-3</c:v>
                  </c:pt>
                  <c:pt idx="1">
                    <c:v>1.2083664041906128E-3</c:v>
                  </c:pt>
                  <c:pt idx="2">
                    <c:v>1.4198753087224694E-3</c:v>
                  </c:pt>
                  <c:pt idx="3">
                    <c:v>1.4198753087224694E-3</c:v>
                  </c:pt>
                </c:numCache>
              </c:numRef>
            </c:plus>
            <c:minus>
              <c:numRef>
                <c:f>Data!$O$31:$O$34</c:f>
                <c:numCache>
                  <c:formatCode>General</c:formatCode>
                  <c:ptCount val="4"/>
                  <c:pt idx="0">
                    <c:v>1.2083664041906128E-3</c:v>
                  </c:pt>
                  <c:pt idx="1">
                    <c:v>1.2083664041906128E-3</c:v>
                  </c:pt>
                  <c:pt idx="2">
                    <c:v>1.4198753087224694E-3</c:v>
                  </c:pt>
                  <c:pt idx="3">
                    <c:v>1.4198753087224694E-3</c:v>
                  </c:pt>
                </c:numCache>
              </c:numRef>
            </c:minus>
          </c:errBars>
          <c:cat>
            <c:strRef>
              <c:f>Data!$B$39:$B$42</c:f>
              <c:strCache>
                <c:ptCount val="4"/>
                <c:pt idx="0">
                  <c:v>Untreated</c:v>
                </c:pt>
                <c:pt idx="1">
                  <c:v>HCl treated</c:v>
                </c:pt>
                <c:pt idx="2">
                  <c:v>NaOH treated</c:v>
                </c:pt>
                <c:pt idx="3">
                  <c:v>Isoproponal Treated</c:v>
                </c:pt>
              </c:strCache>
            </c:strRef>
          </c:cat>
          <c:val>
            <c:numRef>
              <c:f>Data!$N$49:$N$52</c:f>
              <c:numCache>
                <c:formatCode>0.00%</c:formatCode>
                <c:ptCount val="4"/>
                <c:pt idx="0">
                  <c:v>0.64280829012603313</c:v>
                </c:pt>
                <c:pt idx="1">
                  <c:v>0.97085901366895777</c:v>
                </c:pt>
                <c:pt idx="2">
                  <c:v>0.96227498237760067</c:v>
                </c:pt>
                <c:pt idx="3">
                  <c:v>0.8013741198906833</c:v>
                </c:pt>
              </c:numCache>
            </c:numRef>
          </c:val>
        </c:ser>
        <c:axId val="70552576"/>
        <c:axId val="70570752"/>
      </c:barChart>
      <c:catAx>
        <c:axId val="70552576"/>
        <c:scaling>
          <c:orientation val="minMax"/>
        </c:scaling>
        <c:axPos val="b"/>
        <c:numFmt formatCode="0.00%" sourceLinked="1"/>
        <c:tickLblPos val="nextTo"/>
        <c:crossAx val="70570752"/>
        <c:crosses val="autoZero"/>
        <c:auto val="1"/>
        <c:lblAlgn val="ctr"/>
        <c:lblOffset val="100"/>
      </c:catAx>
      <c:valAx>
        <c:axId val="70570752"/>
        <c:scaling>
          <c:orientation val="minMax"/>
        </c:scaling>
        <c:axPos val="l"/>
        <c:majorGridlines/>
        <c:title>
          <c:tx>
            <c:rich>
              <a:bodyPr rot="-5400000" vert="horz"/>
              <a:lstStyle/>
              <a:p>
                <a:pPr>
                  <a:defRPr/>
                </a:pPr>
                <a:r>
                  <a:rPr lang="en-GB" sz="1800" dirty="0"/>
                  <a:t>Percentage Adsorbed</a:t>
                </a:r>
              </a:p>
            </c:rich>
          </c:tx>
          <c:layout/>
        </c:title>
        <c:numFmt formatCode="0.00%" sourceLinked="1"/>
        <c:tickLblPos val="nextTo"/>
        <c:txPr>
          <a:bodyPr/>
          <a:lstStyle/>
          <a:p>
            <a:pPr>
              <a:defRPr sz="1200"/>
            </a:pPr>
            <a:endParaRPr lang="en-US"/>
          </a:p>
        </c:txPr>
        <c:crossAx val="70552576"/>
        <c:crosses val="autoZero"/>
        <c:crossBetween val="between"/>
      </c:valAx>
    </c:plotArea>
    <c:legend>
      <c:legendPos val="r"/>
      <c:layout/>
      <c:txPr>
        <a:bodyPr/>
        <a:lstStyle/>
        <a:p>
          <a:pPr>
            <a:defRPr sz="1200"/>
          </a:pPr>
          <a:endParaRPr lang="en-US"/>
        </a:p>
      </c:txPr>
    </c:legend>
    <c:plotVisOnly val="1"/>
    <c:dispBlanksAs val="gap"/>
  </c:chart>
  <c:externalData r:id="rId1"/>
</c:chartSpace>
</file>

<file path=ppt/charts/chart7.xml><?xml version="1.0" encoding="utf-8"?>
<c:chartSpace xmlns:c="http://schemas.openxmlformats.org/drawingml/2006/chart" xmlns:a="http://schemas.openxmlformats.org/drawingml/2006/main" xmlns:r="http://schemas.openxmlformats.org/officeDocument/2006/relationships">
  <c:date1904 val="1"/>
  <c:lang val="en-SG"/>
  <c:style val="26"/>
  <c:chart>
    <c:title>
      <c:tx>
        <c:rich>
          <a:bodyPr/>
          <a:lstStyle/>
          <a:p>
            <a:pPr algn="ctr">
              <a:defRPr/>
            </a:pPr>
            <a:r>
              <a:rPr lang="en-US" sz="1600" b="1" i="0" baseline="0">
                <a:effectLst/>
              </a:rPr>
              <a:t>Effect of pH adjustment on adsorption of Cadmium</a:t>
            </a:r>
            <a:endParaRPr lang="en-GB" sz="1600" b="1">
              <a:effectLst/>
            </a:endParaRPr>
          </a:p>
        </c:rich>
      </c:tx>
      <c:layout>
        <c:manualLayout>
          <c:xMode val="edge"/>
          <c:yMode val="edge"/>
          <c:x val="0.10849506172839522"/>
          <c:y val="2.7732285183972125E-2"/>
        </c:manualLayout>
      </c:layout>
    </c:title>
    <c:plotArea>
      <c:layout>
        <c:manualLayout>
          <c:layoutTarget val="inner"/>
          <c:xMode val="edge"/>
          <c:yMode val="edge"/>
          <c:x val="0.14877767464308017"/>
          <c:y val="0.10593720922058449"/>
          <c:w val="0.73465821599272763"/>
          <c:h val="0.82710004695617401"/>
        </c:manualLayout>
      </c:layout>
      <c:barChart>
        <c:barDir val="col"/>
        <c:grouping val="clustered"/>
        <c:ser>
          <c:idx val="0"/>
          <c:order val="0"/>
          <c:tx>
            <c:strRef>
              <c:f>Data!$B$20</c:f>
              <c:strCache>
                <c:ptCount val="1"/>
                <c:pt idx="0">
                  <c:v>pH 2</c:v>
                </c:pt>
              </c:strCache>
            </c:strRef>
          </c:tx>
          <c:errBars>
            <c:errBarType val="both"/>
            <c:errValType val="cust"/>
            <c:plus>
              <c:numRef>
                <c:f>Data!$O$21:$O$24</c:f>
                <c:numCache>
                  <c:formatCode>General</c:formatCode>
                  <c:ptCount val="4"/>
                  <c:pt idx="0">
                    <c:v>7.3236749505229039E-3</c:v>
                  </c:pt>
                  <c:pt idx="1">
                    <c:v>1.4463183762857915E-2</c:v>
                  </c:pt>
                  <c:pt idx="2">
                    <c:v>1.5071700836691475E-3</c:v>
                  </c:pt>
                  <c:pt idx="3">
                    <c:v>2.1142452665753552E-2</c:v>
                  </c:pt>
                </c:numCache>
              </c:numRef>
            </c:plus>
            <c:minus>
              <c:numRef>
                <c:f>Data!$O$21:$O$24</c:f>
                <c:numCache>
                  <c:formatCode>General</c:formatCode>
                  <c:ptCount val="4"/>
                  <c:pt idx="0">
                    <c:v>7.3236749505229039E-3</c:v>
                  </c:pt>
                  <c:pt idx="1">
                    <c:v>1.4463183762857915E-2</c:v>
                  </c:pt>
                  <c:pt idx="2">
                    <c:v>1.5071700836691475E-3</c:v>
                  </c:pt>
                  <c:pt idx="3">
                    <c:v>2.1142452665753552E-2</c:v>
                  </c:pt>
                </c:numCache>
              </c:numRef>
            </c:minus>
          </c:errBars>
          <c:cat>
            <c:strRef>
              <c:f>Data!$B$39:$B$42</c:f>
              <c:strCache>
                <c:ptCount val="4"/>
                <c:pt idx="0">
                  <c:v>Untreated</c:v>
                </c:pt>
                <c:pt idx="1">
                  <c:v>HCl treated</c:v>
                </c:pt>
                <c:pt idx="2">
                  <c:v>NaOH treated</c:v>
                </c:pt>
                <c:pt idx="3">
                  <c:v>Isoproponal Treated</c:v>
                </c:pt>
              </c:strCache>
            </c:strRef>
          </c:cat>
          <c:val>
            <c:numRef>
              <c:f>Data!$N$39:$N$42</c:f>
              <c:numCache>
                <c:formatCode>0.00%</c:formatCode>
                <c:ptCount val="4"/>
                <c:pt idx="0">
                  <c:v>0.10820987091166663</c:v>
                </c:pt>
                <c:pt idx="1">
                  <c:v>2.5622474793015198E-2</c:v>
                </c:pt>
                <c:pt idx="2">
                  <c:v>0.50965598839598225</c:v>
                </c:pt>
                <c:pt idx="3">
                  <c:v>8.6320087864649925E-2</c:v>
                </c:pt>
              </c:numCache>
            </c:numRef>
          </c:val>
        </c:ser>
        <c:ser>
          <c:idx val="1"/>
          <c:order val="1"/>
          <c:tx>
            <c:strRef>
              <c:f>Data!$B$43</c:f>
              <c:strCache>
                <c:ptCount val="1"/>
                <c:pt idx="0">
                  <c:v>pH 4.79</c:v>
                </c:pt>
              </c:strCache>
            </c:strRef>
          </c:tx>
          <c:errBars>
            <c:errBarType val="both"/>
            <c:errValType val="cust"/>
            <c:plus>
              <c:numRef>
                <c:f>Data!$O$26:$O$29</c:f>
                <c:numCache>
                  <c:formatCode>General</c:formatCode>
                  <c:ptCount val="4"/>
                  <c:pt idx="0">
                    <c:v>2.1666068962087372E-3</c:v>
                  </c:pt>
                  <c:pt idx="1">
                    <c:v>2.4024783746218253E-3</c:v>
                  </c:pt>
                  <c:pt idx="2">
                    <c:v>5.6549141554517498E-4</c:v>
                  </c:pt>
                  <c:pt idx="3">
                    <c:v>8.7196007492741504E-4</c:v>
                  </c:pt>
                </c:numCache>
              </c:numRef>
            </c:plus>
            <c:minus>
              <c:numRef>
                <c:f>Data!$O$26:$O$29</c:f>
                <c:numCache>
                  <c:formatCode>General</c:formatCode>
                  <c:ptCount val="4"/>
                  <c:pt idx="0">
                    <c:v>2.1666068962087372E-3</c:v>
                  </c:pt>
                  <c:pt idx="1">
                    <c:v>2.4024783746218253E-3</c:v>
                  </c:pt>
                  <c:pt idx="2">
                    <c:v>5.6549141554517498E-4</c:v>
                  </c:pt>
                  <c:pt idx="3">
                    <c:v>8.7196007492741504E-4</c:v>
                  </c:pt>
                </c:numCache>
              </c:numRef>
            </c:minus>
          </c:errBars>
          <c:cat>
            <c:strRef>
              <c:f>Data!$B$39:$B$42</c:f>
              <c:strCache>
                <c:ptCount val="4"/>
                <c:pt idx="0">
                  <c:v>Untreated</c:v>
                </c:pt>
                <c:pt idx="1">
                  <c:v>HCl treated</c:v>
                </c:pt>
                <c:pt idx="2">
                  <c:v>NaOH treated</c:v>
                </c:pt>
                <c:pt idx="3">
                  <c:v>Isoproponal Treated</c:v>
                </c:pt>
              </c:strCache>
            </c:strRef>
          </c:cat>
          <c:val>
            <c:numRef>
              <c:f>Data!$N$44:$N$47</c:f>
              <c:numCache>
                <c:formatCode>0.00%</c:formatCode>
                <c:ptCount val="4"/>
                <c:pt idx="0">
                  <c:v>0.37284331397741194</c:v>
                </c:pt>
                <c:pt idx="1">
                  <c:v>0.69163546834681155</c:v>
                </c:pt>
                <c:pt idx="2">
                  <c:v>0.94287917372644914</c:v>
                </c:pt>
                <c:pt idx="3">
                  <c:v>0.62805966178428463</c:v>
                </c:pt>
              </c:numCache>
            </c:numRef>
          </c:val>
        </c:ser>
        <c:ser>
          <c:idx val="2"/>
          <c:order val="2"/>
          <c:tx>
            <c:strRef>
              <c:f>Data!$B$48</c:f>
              <c:strCache>
                <c:ptCount val="1"/>
                <c:pt idx="0">
                  <c:v>pH 6</c:v>
                </c:pt>
              </c:strCache>
            </c:strRef>
          </c:tx>
          <c:errBars>
            <c:errBarType val="both"/>
            <c:errValType val="cust"/>
            <c:plus>
              <c:numRef>
                <c:f>Data!$O$31:$O$34</c:f>
                <c:numCache>
                  <c:formatCode>General</c:formatCode>
                  <c:ptCount val="4"/>
                  <c:pt idx="0">
                    <c:v>1.2083664041906131E-3</c:v>
                  </c:pt>
                  <c:pt idx="1">
                    <c:v>1.2083664041906131E-3</c:v>
                  </c:pt>
                  <c:pt idx="2">
                    <c:v>1.4198753087224694E-3</c:v>
                  </c:pt>
                  <c:pt idx="3">
                    <c:v>1.4198753087224694E-3</c:v>
                  </c:pt>
                </c:numCache>
              </c:numRef>
            </c:plus>
            <c:minus>
              <c:numRef>
                <c:f>Data!$O$31:$O$34</c:f>
                <c:numCache>
                  <c:formatCode>General</c:formatCode>
                  <c:ptCount val="4"/>
                  <c:pt idx="0">
                    <c:v>1.2083664041906131E-3</c:v>
                  </c:pt>
                  <c:pt idx="1">
                    <c:v>1.2083664041906131E-3</c:v>
                  </c:pt>
                  <c:pt idx="2">
                    <c:v>1.4198753087224694E-3</c:v>
                  </c:pt>
                  <c:pt idx="3">
                    <c:v>1.4198753087224694E-3</c:v>
                  </c:pt>
                </c:numCache>
              </c:numRef>
            </c:minus>
          </c:errBars>
          <c:cat>
            <c:strRef>
              <c:f>Data!$B$39:$B$42</c:f>
              <c:strCache>
                <c:ptCount val="4"/>
                <c:pt idx="0">
                  <c:v>Untreated</c:v>
                </c:pt>
                <c:pt idx="1">
                  <c:v>HCl treated</c:v>
                </c:pt>
                <c:pt idx="2">
                  <c:v>NaOH treated</c:v>
                </c:pt>
                <c:pt idx="3">
                  <c:v>Isoproponal Treated</c:v>
                </c:pt>
              </c:strCache>
            </c:strRef>
          </c:cat>
          <c:val>
            <c:numRef>
              <c:f>Data!$N$49:$N$52</c:f>
              <c:numCache>
                <c:formatCode>0.00%</c:formatCode>
                <c:ptCount val="4"/>
                <c:pt idx="0">
                  <c:v>0.64280829012603324</c:v>
                </c:pt>
                <c:pt idx="1">
                  <c:v>0.97085901366895799</c:v>
                </c:pt>
                <c:pt idx="2">
                  <c:v>0.96227498237760067</c:v>
                </c:pt>
                <c:pt idx="3">
                  <c:v>0.8013741198906833</c:v>
                </c:pt>
              </c:numCache>
            </c:numRef>
          </c:val>
        </c:ser>
        <c:axId val="74807936"/>
        <c:axId val="74813824"/>
      </c:barChart>
      <c:catAx>
        <c:axId val="74807936"/>
        <c:scaling>
          <c:orientation val="minMax"/>
        </c:scaling>
        <c:axPos val="b"/>
        <c:numFmt formatCode="0.00%" sourceLinked="1"/>
        <c:tickLblPos val="nextTo"/>
        <c:crossAx val="74813824"/>
        <c:crosses val="autoZero"/>
        <c:auto val="1"/>
        <c:lblAlgn val="ctr"/>
        <c:lblOffset val="100"/>
      </c:catAx>
      <c:valAx>
        <c:axId val="74813824"/>
        <c:scaling>
          <c:orientation val="minMax"/>
        </c:scaling>
        <c:axPos val="l"/>
        <c:majorGridlines/>
        <c:title>
          <c:tx>
            <c:rich>
              <a:bodyPr rot="-5400000" vert="horz"/>
              <a:lstStyle/>
              <a:p>
                <a:pPr>
                  <a:defRPr/>
                </a:pPr>
                <a:r>
                  <a:rPr lang="en-GB" sz="1800" dirty="0"/>
                  <a:t>Percentage Adsorbed</a:t>
                </a:r>
              </a:p>
            </c:rich>
          </c:tx>
          <c:layout/>
        </c:title>
        <c:numFmt formatCode="0.00%" sourceLinked="1"/>
        <c:tickLblPos val="nextTo"/>
        <c:txPr>
          <a:bodyPr/>
          <a:lstStyle/>
          <a:p>
            <a:pPr>
              <a:defRPr sz="1200"/>
            </a:pPr>
            <a:endParaRPr lang="en-US"/>
          </a:p>
        </c:txPr>
        <c:crossAx val="74807936"/>
        <c:crosses val="autoZero"/>
        <c:crossBetween val="between"/>
      </c:valAx>
    </c:plotArea>
    <c:legend>
      <c:legendPos val="r"/>
      <c:layout/>
    </c:legend>
    <c:plotVisOnly val="1"/>
    <c:dispBlanksAs val="gap"/>
  </c:chart>
  <c:externalData r:id="rId1"/>
</c:chartSpace>
</file>

<file path=ppt/charts/chart8.xml><?xml version="1.0" encoding="utf-8"?>
<c:chartSpace xmlns:c="http://schemas.openxmlformats.org/drawingml/2006/chart" xmlns:a="http://schemas.openxmlformats.org/drawingml/2006/main" xmlns:r="http://schemas.openxmlformats.org/officeDocument/2006/relationships">
  <c:date1904 val="1"/>
  <c:lang val="en-SG"/>
  <c:style val="26"/>
  <c:chart>
    <c:title>
      <c:tx>
        <c:rich>
          <a:bodyPr/>
          <a:lstStyle/>
          <a:p>
            <a:pPr algn="ctr">
              <a:defRPr/>
            </a:pPr>
            <a:r>
              <a:rPr lang="en-US"/>
              <a:t>Effect of pH adjustment on the adsorption of Chromium (VI)</a:t>
            </a:r>
            <a:endParaRPr lang="en-GB"/>
          </a:p>
        </c:rich>
      </c:tx>
      <c:layout>
        <c:manualLayout>
          <c:xMode val="edge"/>
          <c:yMode val="edge"/>
          <c:x val="0.11372139917695473"/>
          <c:y val="1.9968553459119555E-2"/>
        </c:manualLayout>
      </c:layout>
    </c:title>
    <c:plotArea>
      <c:layout/>
      <c:barChart>
        <c:barDir val="col"/>
        <c:grouping val="clustered"/>
        <c:ser>
          <c:idx val="0"/>
          <c:order val="0"/>
          <c:tx>
            <c:strRef>
              <c:f>Data!$B$20</c:f>
              <c:strCache>
                <c:ptCount val="1"/>
                <c:pt idx="0">
                  <c:v>pH 2</c:v>
                </c:pt>
              </c:strCache>
            </c:strRef>
          </c:tx>
          <c:errBars>
            <c:errBarType val="both"/>
            <c:errValType val="cust"/>
            <c:plus>
              <c:numRef>
                <c:f>Data!$O$21:$O$24</c:f>
                <c:numCache>
                  <c:formatCode>General</c:formatCode>
                  <c:ptCount val="4"/>
                  <c:pt idx="0">
                    <c:v>7.3236749505229039E-3</c:v>
                  </c:pt>
                  <c:pt idx="1">
                    <c:v>1.4463183762857918E-2</c:v>
                  </c:pt>
                  <c:pt idx="2">
                    <c:v>1.5071700836691475E-3</c:v>
                  </c:pt>
                  <c:pt idx="3">
                    <c:v>2.1142452665753552E-2</c:v>
                  </c:pt>
                </c:numCache>
              </c:numRef>
            </c:plus>
            <c:minus>
              <c:numRef>
                <c:f>Data!$O$21:$O$24</c:f>
                <c:numCache>
                  <c:formatCode>General</c:formatCode>
                  <c:ptCount val="4"/>
                  <c:pt idx="0">
                    <c:v>7.3236749505229039E-3</c:v>
                  </c:pt>
                  <c:pt idx="1">
                    <c:v>1.4463183762857918E-2</c:v>
                  </c:pt>
                  <c:pt idx="2">
                    <c:v>1.5071700836691475E-3</c:v>
                  </c:pt>
                  <c:pt idx="3">
                    <c:v>2.1142452665753552E-2</c:v>
                  </c:pt>
                </c:numCache>
              </c:numRef>
            </c:minus>
          </c:errBars>
          <c:cat>
            <c:strRef>
              <c:f>Data!$B$39:$B$42</c:f>
              <c:strCache>
                <c:ptCount val="4"/>
                <c:pt idx="0">
                  <c:v>Untreated</c:v>
                </c:pt>
                <c:pt idx="1">
                  <c:v>HCl treated</c:v>
                </c:pt>
                <c:pt idx="2">
                  <c:v>NaOH treated</c:v>
                </c:pt>
                <c:pt idx="3">
                  <c:v>Isoproponal Treated</c:v>
                </c:pt>
              </c:strCache>
            </c:strRef>
          </c:cat>
          <c:val>
            <c:numRef>
              <c:f>Data!$N$39:$N$42</c:f>
              <c:numCache>
                <c:formatCode>0.00%</c:formatCode>
                <c:ptCount val="4"/>
                <c:pt idx="0">
                  <c:v>0.10820987091166664</c:v>
                </c:pt>
                <c:pt idx="1">
                  <c:v>2.5622474793015198E-2</c:v>
                </c:pt>
                <c:pt idx="2">
                  <c:v>0.50965598839598225</c:v>
                </c:pt>
                <c:pt idx="3">
                  <c:v>8.6320087864649925E-2</c:v>
                </c:pt>
              </c:numCache>
            </c:numRef>
          </c:val>
        </c:ser>
        <c:ser>
          <c:idx val="1"/>
          <c:order val="1"/>
          <c:tx>
            <c:strRef>
              <c:f>Data!$B$43</c:f>
              <c:strCache>
                <c:ptCount val="1"/>
                <c:pt idx="0">
                  <c:v>pH 4.76</c:v>
                </c:pt>
              </c:strCache>
            </c:strRef>
          </c:tx>
          <c:errBars>
            <c:errBarType val="both"/>
            <c:errValType val="cust"/>
            <c:plus>
              <c:numRef>
                <c:f>Data!$O$26:$O$29</c:f>
                <c:numCache>
                  <c:formatCode>General</c:formatCode>
                  <c:ptCount val="4"/>
                  <c:pt idx="0">
                    <c:v>2.1666068962087372E-3</c:v>
                  </c:pt>
                  <c:pt idx="1">
                    <c:v>2.4024783746218249E-3</c:v>
                  </c:pt>
                  <c:pt idx="2">
                    <c:v>5.6549141554517498E-4</c:v>
                  </c:pt>
                  <c:pt idx="3">
                    <c:v>8.7196007492741504E-4</c:v>
                  </c:pt>
                </c:numCache>
              </c:numRef>
            </c:plus>
            <c:minus>
              <c:numRef>
                <c:f>Data!$O$26:$O$29</c:f>
                <c:numCache>
                  <c:formatCode>General</c:formatCode>
                  <c:ptCount val="4"/>
                  <c:pt idx="0">
                    <c:v>2.1666068962087372E-3</c:v>
                  </c:pt>
                  <c:pt idx="1">
                    <c:v>2.4024783746218249E-3</c:v>
                  </c:pt>
                  <c:pt idx="2">
                    <c:v>5.6549141554517498E-4</c:v>
                  </c:pt>
                  <c:pt idx="3">
                    <c:v>8.7196007492741504E-4</c:v>
                  </c:pt>
                </c:numCache>
              </c:numRef>
            </c:minus>
          </c:errBars>
          <c:cat>
            <c:strRef>
              <c:f>Data!$B$39:$B$42</c:f>
              <c:strCache>
                <c:ptCount val="4"/>
                <c:pt idx="0">
                  <c:v>Untreated</c:v>
                </c:pt>
                <c:pt idx="1">
                  <c:v>HCl treated</c:v>
                </c:pt>
                <c:pt idx="2">
                  <c:v>NaOH treated</c:v>
                </c:pt>
                <c:pt idx="3">
                  <c:v>Isoproponal Treated</c:v>
                </c:pt>
              </c:strCache>
            </c:strRef>
          </c:cat>
          <c:val>
            <c:numRef>
              <c:f>Data!$N$44:$N$47</c:f>
              <c:numCache>
                <c:formatCode>0.00%</c:formatCode>
                <c:ptCount val="4"/>
                <c:pt idx="0">
                  <c:v>0.37284331397741205</c:v>
                </c:pt>
                <c:pt idx="1">
                  <c:v>0.69163546834681167</c:v>
                </c:pt>
                <c:pt idx="2">
                  <c:v>0.94287917372644914</c:v>
                </c:pt>
                <c:pt idx="3">
                  <c:v>0.62805966178428463</c:v>
                </c:pt>
              </c:numCache>
            </c:numRef>
          </c:val>
        </c:ser>
        <c:ser>
          <c:idx val="2"/>
          <c:order val="2"/>
          <c:tx>
            <c:strRef>
              <c:f>Data!$B$48</c:f>
              <c:strCache>
                <c:ptCount val="1"/>
                <c:pt idx="0">
                  <c:v>pH 6</c:v>
                </c:pt>
              </c:strCache>
            </c:strRef>
          </c:tx>
          <c:errBars>
            <c:errBarType val="both"/>
            <c:errValType val="cust"/>
            <c:plus>
              <c:numRef>
                <c:f>Data!$O$31:$O$34</c:f>
                <c:numCache>
                  <c:formatCode>General</c:formatCode>
                  <c:ptCount val="4"/>
                  <c:pt idx="0">
                    <c:v>1.2083664041906133E-3</c:v>
                  </c:pt>
                  <c:pt idx="1">
                    <c:v>1.2083664041906133E-3</c:v>
                  </c:pt>
                  <c:pt idx="2">
                    <c:v>1.4198753087224694E-3</c:v>
                  </c:pt>
                  <c:pt idx="3">
                    <c:v>1.4198753087224694E-3</c:v>
                  </c:pt>
                </c:numCache>
              </c:numRef>
            </c:plus>
            <c:minus>
              <c:numRef>
                <c:f>Data!$O$31:$O$34</c:f>
                <c:numCache>
                  <c:formatCode>General</c:formatCode>
                  <c:ptCount val="4"/>
                  <c:pt idx="0">
                    <c:v>1.2083664041906133E-3</c:v>
                  </c:pt>
                  <c:pt idx="1">
                    <c:v>1.2083664041906133E-3</c:v>
                  </c:pt>
                  <c:pt idx="2">
                    <c:v>1.4198753087224694E-3</c:v>
                  </c:pt>
                  <c:pt idx="3">
                    <c:v>1.4198753087224694E-3</c:v>
                  </c:pt>
                </c:numCache>
              </c:numRef>
            </c:minus>
          </c:errBars>
          <c:cat>
            <c:strRef>
              <c:f>Data!$B$39:$B$42</c:f>
              <c:strCache>
                <c:ptCount val="4"/>
                <c:pt idx="0">
                  <c:v>Untreated</c:v>
                </c:pt>
                <c:pt idx="1">
                  <c:v>HCl treated</c:v>
                </c:pt>
                <c:pt idx="2">
                  <c:v>NaOH treated</c:v>
                </c:pt>
                <c:pt idx="3">
                  <c:v>Isoproponal Treated</c:v>
                </c:pt>
              </c:strCache>
            </c:strRef>
          </c:cat>
          <c:val>
            <c:numRef>
              <c:f>Data!$N$49:$N$52</c:f>
              <c:numCache>
                <c:formatCode>0.00%</c:formatCode>
                <c:ptCount val="4"/>
                <c:pt idx="0">
                  <c:v>0.64280829012603335</c:v>
                </c:pt>
                <c:pt idx="1">
                  <c:v>0.97085901366895822</c:v>
                </c:pt>
                <c:pt idx="2">
                  <c:v>0.96227498237760067</c:v>
                </c:pt>
                <c:pt idx="3">
                  <c:v>0.8013741198906833</c:v>
                </c:pt>
              </c:numCache>
            </c:numRef>
          </c:val>
        </c:ser>
        <c:axId val="95240576"/>
        <c:axId val="95242112"/>
      </c:barChart>
      <c:catAx>
        <c:axId val="95240576"/>
        <c:scaling>
          <c:orientation val="minMax"/>
        </c:scaling>
        <c:axPos val="b"/>
        <c:numFmt formatCode="0.00%" sourceLinked="1"/>
        <c:tickLblPos val="nextTo"/>
        <c:crossAx val="95242112"/>
        <c:crosses val="autoZero"/>
        <c:auto val="1"/>
        <c:lblAlgn val="ctr"/>
        <c:lblOffset val="100"/>
      </c:catAx>
      <c:valAx>
        <c:axId val="95242112"/>
        <c:scaling>
          <c:orientation val="minMax"/>
          <c:max val="1"/>
        </c:scaling>
        <c:axPos val="l"/>
        <c:majorGridlines/>
        <c:title>
          <c:tx>
            <c:rich>
              <a:bodyPr rot="-5400000" vert="horz"/>
              <a:lstStyle/>
              <a:p>
                <a:pPr>
                  <a:defRPr/>
                </a:pPr>
                <a:r>
                  <a:rPr lang="en-GB"/>
                  <a:t>Percentage Adsorbed</a:t>
                </a:r>
              </a:p>
            </c:rich>
          </c:tx>
          <c:layout/>
        </c:title>
        <c:numFmt formatCode="0.00%" sourceLinked="1"/>
        <c:tickLblPos val="nextTo"/>
        <c:crossAx val="95240576"/>
        <c:crosses val="autoZero"/>
        <c:crossBetween val="between"/>
      </c:valAx>
    </c:plotArea>
    <c:legend>
      <c:legendPos val="r"/>
      <c:layout/>
    </c:legend>
    <c:plotVisOnly val="1"/>
    <c:dispBlanksAs val="gap"/>
  </c:chart>
  <c:txPr>
    <a:bodyPr/>
    <a:lstStyle/>
    <a:p>
      <a:pPr>
        <a:defRPr sz="1200"/>
      </a:pPr>
      <a:endParaRPr lang="en-US"/>
    </a:p>
  </c:txPr>
  <c:externalData r:id="rId1"/>
  <c:userShapes r:id="rId2"/>
</c:chartSpace>
</file>

<file path=ppt/charts/chart9.xml><?xml version="1.0" encoding="utf-8"?>
<c:chartSpace xmlns:c="http://schemas.openxmlformats.org/drawingml/2006/chart" xmlns:a="http://schemas.openxmlformats.org/drawingml/2006/main" xmlns:r="http://schemas.openxmlformats.org/officeDocument/2006/relationships">
  <c:date1904 val="1"/>
  <c:lang val="en-SG"/>
  <c:style val="26"/>
  <c:chart>
    <c:title>
      <c:tx>
        <c:rich>
          <a:bodyPr/>
          <a:lstStyle/>
          <a:p>
            <a:pPr algn="ctr">
              <a:defRPr/>
            </a:pPr>
            <a:r>
              <a:rPr lang="en-US" dirty="0"/>
              <a:t>Effect of pH adjustment on adsorption of Cadmium</a:t>
            </a:r>
            <a:endParaRPr lang="en-GB" dirty="0"/>
          </a:p>
        </c:rich>
      </c:tx>
      <c:layout>
        <c:manualLayout>
          <c:xMode val="edge"/>
          <c:yMode val="edge"/>
          <c:x val="0.10849506172839522"/>
          <c:y val="2.7732285183972145E-2"/>
        </c:manualLayout>
      </c:layout>
    </c:title>
    <c:plotArea>
      <c:layout>
        <c:manualLayout>
          <c:layoutTarget val="inner"/>
          <c:xMode val="edge"/>
          <c:yMode val="edge"/>
          <c:x val="0.14877767464308017"/>
          <c:y val="0.10593720922058451"/>
          <c:w val="0.73465821599272763"/>
          <c:h val="0.82710004695617423"/>
        </c:manualLayout>
      </c:layout>
      <c:barChart>
        <c:barDir val="col"/>
        <c:grouping val="clustered"/>
        <c:ser>
          <c:idx val="0"/>
          <c:order val="0"/>
          <c:tx>
            <c:strRef>
              <c:f>Data!$B$20</c:f>
              <c:strCache>
                <c:ptCount val="1"/>
                <c:pt idx="0">
                  <c:v>pH 2</c:v>
                </c:pt>
              </c:strCache>
            </c:strRef>
          </c:tx>
          <c:errBars>
            <c:errBarType val="both"/>
            <c:errValType val="cust"/>
            <c:plus>
              <c:numRef>
                <c:f>Data!$O$21:$O$24</c:f>
                <c:numCache>
                  <c:formatCode>General</c:formatCode>
                  <c:ptCount val="4"/>
                  <c:pt idx="0">
                    <c:v>7.3236749505229039E-3</c:v>
                  </c:pt>
                  <c:pt idx="1">
                    <c:v>1.4463183762857922E-2</c:v>
                  </c:pt>
                  <c:pt idx="2">
                    <c:v>1.5071700836691475E-3</c:v>
                  </c:pt>
                  <c:pt idx="3">
                    <c:v>2.1142452665753552E-2</c:v>
                  </c:pt>
                </c:numCache>
              </c:numRef>
            </c:plus>
            <c:minus>
              <c:numRef>
                <c:f>Data!$O$21:$O$24</c:f>
                <c:numCache>
                  <c:formatCode>General</c:formatCode>
                  <c:ptCount val="4"/>
                  <c:pt idx="0">
                    <c:v>7.3236749505229039E-3</c:v>
                  </c:pt>
                  <c:pt idx="1">
                    <c:v>1.4463183762857922E-2</c:v>
                  </c:pt>
                  <c:pt idx="2">
                    <c:v>1.5071700836691475E-3</c:v>
                  </c:pt>
                  <c:pt idx="3">
                    <c:v>2.1142452665753552E-2</c:v>
                  </c:pt>
                </c:numCache>
              </c:numRef>
            </c:minus>
          </c:errBars>
          <c:cat>
            <c:strRef>
              <c:f>Data!$B$39:$B$42</c:f>
              <c:strCache>
                <c:ptCount val="4"/>
                <c:pt idx="0">
                  <c:v>Untreated</c:v>
                </c:pt>
                <c:pt idx="1">
                  <c:v>HCl treated</c:v>
                </c:pt>
                <c:pt idx="2">
                  <c:v>NaOH treated</c:v>
                </c:pt>
                <c:pt idx="3">
                  <c:v>Isoproponal Treated</c:v>
                </c:pt>
              </c:strCache>
            </c:strRef>
          </c:cat>
          <c:val>
            <c:numRef>
              <c:f>Data!$N$39:$N$42</c:f>
              <c:numCache>
                <c:formatCode>0.00%</c:formatCode>
                <c:ptCount val="4"/>
                <c:pt idx="0">
                  <c:v>0.10820987091166666</c:v>
                </c:pt>
                <c:pt idx="1">
                  <c:v>2.5622474793015198E-2</c:v>
                </c:pt>
                <c:pt idx="2">
                  <c:v>0.50965598839598225</c:v>
                </c:pt>
                <c:pt idx="3">
                  <c:v>8.6320087864649925E-2</c:v>
                </c:pt>
              </c:numCache>
            </c:numRef>
          </c:val>
        </c:ser>
        <c:ser>
          <c:idx val="1"/>
          <c:order val="1"/>
          <c:tx>
            <c:strRef>
              <c:f>Data!$B$43</c:f>
              <c:strCache>
                <c:ptCount val="1"/>
                <c:pt idx="0">
                  <c:v>pH 4.79</c:v>
                </c:pt>
              </c:strCache>
            </c:strRef>
          </c:tx>
          <c:errBars>
            <c:errBarType val="both"/>
            <c:errValType val="cust"/>
            <c:plus>
              <c:numRef>
                <c:f>Data!$O$26:$O$29</c:f>
                <c:numCache>
                  <c:formatCode>General</c:formatCode>
                  <c:ptCount val="4"/>
                  <c:pt idx="0">
                    <c:v>2.1666068962087372E-3</c:v>
                  </c:pt>
                  <c:pt idx="1">
                    <c:v>2.4024783746218244E-3</c:v>
                  </c:pt>
                  <c:pt idx="2">
                    <c:v>5.6549141554517498E-4</c:v>
                  </c:pt>
                  <c:pt idx="3">
                    <c:v>8.7196007492741504E-4</c:v>
                  </c:pt>
                </c:numCache>
              </c:numRef>
            </c:plus>
            <c:minus>
              <c:numRef>
                <c:f>Data!$O$26:$O$29</c:f>
                <c:numCache>
                  <c:formatCode>General</c:formatCode>
                  <c:ptCount val="4"/>
                  <c:pt idx="0">
                    <c:v>2.1666068962087372E-3</c:v>
                  </c:pt>
                  <c:pt idx="1">
                    <c:v>2.4024783746218244E-3</c:v>
                  </c:pt>
                  <c:pt idx="2">
                    <c:v>5.6549141554517498E-4</c:v>
                  </c:pt>
                  <c:pt idx="3">
                    <c:v>8.7196007492741504E-4</c:v>
                  </c:pt>
                </c:numCache>
              </c:numRef>
            </c:minus>
          </c:errBars>
          <c:cat>
            <c:strRef>
              <c:f>Data!$B$39:$B$42</c:f>
              <c:strCache>
                <c:ptCount val="4"/>
                <c:pt idx="0">
                  <c:v>Untreated</c:v>
                </c:pt>
                <c:pt idx="1">
                  <c:v>HCl treated</c:v>
                </c:pt>
                <c:pt idx="2">
                  <c:v>NaOH treated</c:v>
                </c:pt>
                <c:pt idx="3">
                  <c:v>Isoproponal Treated</c:v>
                </c:pt>
              </c:strCache>
            </c:strRef>
          </c:cat>
          <c:val>
            <c:numRef>
              <c:f>Data!$N$44:$N$47</c:f>
              <c:numCache>
                <c:formatCode>0.00%</c:formatCode>
                <c:ptCount val="4"/>
                <c:pt idx="0">
                  <c:v>0.37284331397741216</c:v>
                </c:pt>
                <c:pt idx="1">
                  <c:v>0.69163546834681178</c:v>
                </c:pt>
                <c:pt idx="2">
                  <c:v>0.94287917372644914</c:v>
                </c:pt>
                <c:pt idx="3">
                  <c:v>0.62805966178428463</c:v>
                </c:pt>
              </c:numCache>
            </c:numRef>
          </c:val>
        </c:ser>
        <c:ser>
          <c:idx val="2"/>
          <c:order val="2"/>
          <c:tx>
            <c:strRef>
              <c:f>Data!$B$48</c:f>
              <c:strCache>
                <c:ptCount val="1"/>
                <c:pt idx="0">
                  <c:v>pH 6</c:v>
                </c:pt>
              </c:strCache>
            </c:strRef>
          </c:tx>
          <c:errBars>
            <c:errBarType val="both"/>
            <c:errValType val="cust"/>
            <c:plus>
              <c:numRef>
                <c:f>Data!$O$31:$O$34</c:f>
                <c:numCache>
                  <c:formatCode>General</c:formatCode>
                  <c:ptCount val="4"/>
                  <c:pt idx="0">
                    <c:v>1.2083664041906135E-3</c:v>
                  </c:pt>
                  <c:pt idx="1">
                    <c:v>1.2083664041906135E-3</c:v>
                  </c:pt>
                  <c:pt idx="2">
                    <c:v>1.4198753087224694E-3</c:v>
                  </c:pt>
                  <c:pt idx="3">
                    <c:v>1.4198753087224694E-3</c:v>
                  </c:pt>
                </c:numCache>
              </c:numRef>
            </c:plus>
            <c:minus>
              <c:numRef>
                <c:f>Data!$O$31:$O$34</c:f>
                <c:numCache>
                  <c:formatCode>General</c:formatCode>
                  <c:ptCount val="4"/>
                  <c:pt idx="0">
                    <c:v>1.2083664041906135E-3</c:v>
                  </c:pt>
                  <c:pt idx="1">
                    <c:v>1.2083664041906135E-3</c:v>
                  </c:pt>
                  <c:pt idx="2">
                    <c:v>1.4198753087224694E-3</c:v>
                  </c:pt>
                  <c:pt idx="3">
                    <c:v>1.4198753087224694E-3</c:v>
                  </c:pt>
                </c:numCache>
              </c:numRef>
            </c:minus>
          </c:errBars>
          <c:cat>
            <c:strRef>
              <c:f>Data!$B$39:$B$42</c:f>
              <c:strCache>
                <c:ptCount val="4"/>
                <c:pt idx="0">
                  <c:v>Untreated</c:v>
                </c:pt>
                <c:pt idx="1">
                  <c:v>HCl treated</c:v>
                </c:pt>
                <c:pt idx="2">
                  <c:v>NaOH treated</c:v>
                </c:pt>
                <c:pt idx="3">
                  <c:v>Isoproponal Treated</c:v>
                </c:pt>
              </c:strCache>
            </c:strRef>
          </c:cat>
          <c:val>
            <c:numRef>
              <c:f>Data!$N$49:$N$52</c:f>
              <c:numCache>
                <c:formatCode>0.00%</c:formatCode>
                <c:ptCount val="4"/>
                <c:pt idx="0">
                  <c:v>0.64280829012603347</c:v>
                </c:pt>
                <c:pt idx="1">
                  <c:v>0.97085901366895844</c:v>
                </c:pt>
                <c:pt idx="2">
                  <c:v>0.96227498237760067</c:v>
                </c:pt>
                <c:pt idx="3">
                  <c:v>0.8013741198906833</c:v>
                </c:pt>
              </c:numCache>
            </c:numRef>
          </c:val>
        </c:ser>
        <c:dLbls/>
        <c:axId val="95267072"/>
        <c:axId val="95278208"/>
      </c:barChart>
      <c:catAx>
        <c:axId val="95267072"/>
        <c:scaling>
          <c:orientation val="minMax"/>
        </c:scaling>
        <c:axPos val="b"/>
        <c:numFmt formatCode="0.00%" sourceLinked="1"/>
        <c:tickLblPos val="nextTo"/>
        <c:crossAx val="95278208"/>
        <c:crosses val="autoZero"/>
        <c:auto val="1"/>
        <c:lblAlgn val="ctr"/>
        <c:lblOffset val="100"/>
      </c:catAx>
      <c:valAx>
        <c:axId val="95278208"/>
        <c:scaling>
          <c:orientation val="minMax"/>
          <c:max val="1"/>
        </c:scaling>
        <c:axPos val="l"/>
        <c:majorGridlines/>
        <c:title>
          <c:tx>
            <c:rich>
              <a:bodyPr rot="-5400000" vert="horz"/>
              <a:lstStyle/>
              <a:p>
                <a:pPr>
                  <a:defRPr/>
                </a:pPr>
                <a:r>
                  <a:rPr lang="en-GB"/>
                  <a:t>Percentage Adsorbed</a:t>
                </a:r>
              </a:p>
            </c:rich>
          </c:tx>
          <c:layout/>
        </c:title>
        <c:numFmt formatCode="0.00%" sourceLinked="1"/>
        <c:tickLblPos val="nextTo"/>
        <c:crossAx val="95267072"/>
        <c:crosses val="autoZero"/>
        <c:crossBetween val="between"/>
      </c:valAx>
    </c:plotArea>
    <c:legend>
      <c:legendPos val="r"/>
      <c:layout/>
    </c:legend>
    <c:plotVisOnly val="1"/>
    <c:dispBlanksAs val="gap"/>
  </c:chart>
  <c:txPr>
    <a:bodyPr/>
    <a:lstStyle/>
    <a:p>
      <a:pPr>
        <a:defRPr sz="1400"/>
      </a:pPr>
      <a:endParaRPr lang="en-US"/>
    </a:p>
  </c:txPr>
  <c:externalData r:id="rId1"/>
</c:chartSpace>
</file>

<file path=ppt/diagrams/_rels/data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diagrams/_rels/data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diagrams/_rels/data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image" Target="../media/image17.png"/><Relationship Id="rId5" Type="http://schemas.openxmlformats.org/officeDocument/2006/relationships/image" Target="../media/image21.jpeg"/><Relationship Id="rId4" Type="http://schemas.openxmlformats.org/officeDocument/2006/relationships/image" Target="../media/image20.jpeg"/></Relationships>
</file>

<file path=ppt/diagrams/_rels/data8.xml.rels><?xml version="1.0" encoding="UTF-8" standalone="yes"?>
<Relationships xmlns="http://schemas.openxmlformats.org/package/2006/relationships"><Relationship Id="rId1" Type="http://schemas.openxmlformats.org/officeDocument/2006/relationships/image" Target="../media/image22.png"/></Relationships>
</file>

<file path=ppt/diagrams/_rels/drawing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diagrams/_rels/drawing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diagrams/_rels/drawing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image" Target="../media/image17.png"/><Relationship Id="rId5" Type="http://schemas.openxmlformats.org/officeDocument/2006/relationships/image" Target="../media/image21.jpeg"/><Relationship Id="rId4" Type="http://schemas.openxmlformats.org/officeDocument/2006/relationships/image" Target="../media/image20.jpeg"/></Relationships>
</file>

<file path=ppt/diagrams/_rels/drawing8.xml.rels><?xml version="1.0" encoding="UTF-8" standalone="yes"?>
<Relationships xmlns="http://schemas.openxmlformats.org/package/2006/relationships"><Relationship Id="rId1" Type="http://schemas.openxmlformats.org/officeDocument/2006/relationships/image" Target="../media/image22.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649733-98BD-4B58-BE9E-31D1FA03E305}" type="doc">
      <dgm:prSet loTypeId="urn:microsoft.com/office/officeart/2005/8/layout/hList1" loCatId="list" qsTypeId="urn:microsoft.com/office/officeart/2005/8/quickstyle/simple5" qsCatId="simple" csTypeId="urn:microsoft.com/office/officeart/2005/8/colors/colorful5" csCatId="colorful" phldr="1"/>
      <dgm:spPr/>
      <dgm:t>
        <a:bodyPr/>
        <a:lstStyle/>
        <a:p>
          <a:endParaRPr lang="en-US"/>
        </a:p>
      </dgm:t>
    </dgm:pt>
    <dgm:pt modelId="{9D8A7FA9-24E2-43D0-A458-A9043D1514BA}">
      <dgm:prSet custT="1"/>
      <dgm:spPr/>
      <dgm:t>
        <a:bodyPr/>
        <a:lstStyle/>
        <a:p>
          <a:pPr rtl="0"/>
          <a:r>
            <a:rPr lang="en-US" sz="2000" dirty="0" smtClean="0">
              <a:latin typeface="Berlin Sans FB" pitchFamily="34" charset="0"/>
            </a:rPr>
            <a:t>Guava Leaf Litter: Remove Dye</a:t>
          </a:r>
          <a:endParaRPr lang="en-US" sz="2000" dirty="0">
            <a:latin typeface="Berlin Sans FB" pitchFamily="34" charset="0"/>
          </a:endParaRPr>
        </a:p>
      </dgm:t>
    </dgm:pt>
    <dgm:pt modelId="{03D5F5AC-D690-4D50-8945-BC32894AEE6D}" type="parTrans" cxnId="{DDA953D1-8B59-44EE-A873-32ED2ECF41C3}">
      <dgm:prSet/>
      <dgm:spPr/>
      <dgm:t>
        <a:bodyPr/>
        <a:lstStyle/>
        <a:p>
          <a:endParaRPr lang="en-US"/>
        </a:p>
      </dgm:t>
    </dgm:pt>
    <dgm:pt modelId="{C4B37D29-1DB4-4521-A96E-9E89604BF99D}" type="sibTrans" cxnId="{DDA953D1-8B59-44EE-A873-32ED2ECF41C3}">
      <dgm:prSet/>
      <dgm:spPr/>
      <dgm:t>
        <a:bodyPr/>
        <a:lstStyle/>
        <a:p>
          <a:endParaRPr lang="en-US"/>
        </a:p>
      </dgm:t>
    </dgm:pt>
    <dgm:pt modelId="{4ECE7316-7C8C-4F51-A27E-E61BA7581EB6}">
      <dgm:prSet custT="1"/>
      <dgm:spPr/>
      <dgm:t>
        <a:bodyPr/>
        <a:lstStyle/>
        <a:p>
          <a:pPr rtl="0"/>
          <a:r>
            <a:rPr lang="en-GB" sz="2000" dirty="0" err="1" smtClean="0">
              <a:latin typeface="Berlin Sans FB" pitchFamily="34" charset="0"/>
            </a:rPr>
            <a:t>Shorea</a:t>
          </a:r>
          <a:r>
            <a:rPr lang="en-GB" sz="2000" dirty="0" smtClean="0">
              <a:latin typeface="Berlin Sans FB" pitchFamily="34" charset="0"/>
            </a:rPr>
            <a:t> </a:t>
          </a:r>
          <a:r>
            <a:rPr lang="en-GB" sz="2000" dirty="0" err="1" smtClean="0">
              <a:latin typeface="Berlin Sans FB" pitchFamily="34" charset="0"/>
            </a:rPr>
            <a:t>robusta</a:t>
          </a:r>
          <a:r>
            <a:rPr lang="en-GB" sz="2000" dirty="0" smtClean="0">
              <a:latin typeface="Berlin Sans FB" pitchFamily="34" charset="0"/>
            </a:rPr>
            <a:t>: Phenol</a:t>
          </a:r>
          <a:endParaRPr lang="en-US" sz="2000" dirty="0">
            <a:latin typeface="Berlin Sans FB" pitchFamily="34" charset="0"/>
          </a:endParaRPr>
        </a:p>
      </dgm:t>
    </dgm:pt>
    <dgm:pt modelId="{823B8664-ADE7-4CE1-A6B1-BD3629846A8B}" type="parTrans" cxnId="{DCC99C32-EB6A-459E-B857-F7B706364750}">
      <dgm:prSet/>
      <dgm:spPr/>
      <dgm:t>
        <a:bodyPr/>
        <a:lstStyle/>
        <a:p>
          <a:endParaRPr lang="en-US"/>
        </a:p>
      </dgm:t>
    </dgm:pt>
    <dgm:pt modelId="{3EF1BBEF-E0E6-4580-B099-8894119F6087}" type="sibTrans" cxnId="{DCC99C32-EB6A-459E-B857-F7B706364750}">
      <dgm:prSet/>
      <dgm:spPr/>
      <dgm:t>
        <a:bodyPr/>
        <a:lstStyle/>
        <a:p>
          <a:endParaRPr lang="en-US"/>
        </a:p>
      </dgm:t>
    </dgm:pt>
    <dgm:pt modelId="{11BC9394-83E4-44DD-9F47-AC0B898717DA}">
      <dgm:prSet custT="1"/>
      <dgm:spPr/>
      <dgm:t>
        <a:bodyPr/>
        <a:lstStyle/>
        <a:p>
          <a:pPr rtl="0"/>
          <a:r>
            <a:rPr lang="en-GB" sz="2000" i="1" dirty="0" err="1" smtClean="0">
              <a:latin typeface="Berlin Sans FB" pitchFamily="34" charset="0"/>
            </a:rPr>
            <a:t>Biscutella</a:t>
          </a:r>
          <a:r>
            <a:rPr lang="en-GB" sz="2000" i="1" dirty="0" smtClean="0">
              <a:latin typeface="Berlin Sans FB" pitchFamily="34" charset="0"/>
            </a:rPr>
            <a:t> </a:t>
          </a:r>
          <a:r>
            <a:rPr lang="en-GB" sz="2000" i="1" dirty="0" err="1" smtClean="0">
              <a:latin typeface="Berlin Sans FB" pitchFamily="34" charset="0"/>
            </a:rPr>
            <a:t>Laevigata</a:t>
          </a:r>
          <a:r>
            <a:rPr lang="en-GB" sz="2000" i="1" dirty="0" smtClean="0">
              <a:latin typeface="Berlin Sans FB" pitchFamily="34" charset="0"/>
            </a:rPr>
            <a:t>: </a:t>
          </a:r>
          <a:r>
            <a:rPr lang="en-GB" sz="2000" dirty="0" smtClean="0">
              <a:latin typeface="Berlin Sans FB" pitchFamily="34" charset="0"/>
            </a:rPr>
            <a:t>Cadmium </a:t>
          </a:r>
          <a:r>
            <a:rPr lang="en-GB" sz="2000" dirty="0" err="1" smtClean="0">
              <a:latin typeface="Berlin Sans FB" pitchFamily="34" charset="0"/>
            </a:rPr>
            <a:t>hyperaccumulator</a:t>
          </a:r>
          <a:endParaRPr lang="en-GB" sz="2000" dirty="0">
            <a:latin typeface="Berlin Sans FB" pitchFamily="34" charset="0"/>
          </a:endParaRPr>
        </a:p>
      </dgm:t>
    </dgm:pt>
    <dgm:pt modelId="{FD660E52-68EC-4D2C-9E13-8F8985C33AAE}" type="parTrans" cxnId="{B54C798E-FFB6-4BF7-961B-FEC73735624C}">
      <dgm:prSet/>
      <dgm:spPr/>
      <dgm:t>
        <a:bodyPr/>
        <a:lstStyle/>
        <a:p>
          <a:endParaRPr lang="en-US"/>
        </a:p>
      </dgm:t>
    </dgm:pt>
    <dgm:pt modelId="{5820DC98-B37F-4721-BE88-956174C122AF}" type="sibTrans" cxnId="{B54C798E-FFB6-4BF7-961B-FEC73735624C}">
      <dgm:prSet/>
      <dgm:spPr/>
      <dgm:t>
        <a:bodyPr/>
        <a:lstStyle/>
        <a:p>
          <a:endParaRPr lang="en-US"/>
        </a:p>
      </dgm:t>
    </dgm:pt>
    <dgm:pt modelId="{777C8974-7D18-4BA0-8CF7-7B53067FEB3B}">
      <dgm:prSet custT="1"/>
      <dgm:spPr/>
      <dgm:t>
        <a:bodyPr/>
        <a:lstStyle/>
        <a:p>
          <a:pPr rtl="0"/>
          <a:r>
            <a:rPr lang="en-GB" sz="2000" dirty="0" smtClean="0">
              <a:latin typeface="Berlin Sans FB" pitchFamily="34" charset="0"/>
            </a:rPr>
            <a:t>Tea Leaves</a:t>
          </a:r>
          <a:endParaRPr lang="en-US" sz="2000" dirty="0">
            <a:latin typeface="Berlin Sans FB" pitchFamily="34" charset="0"/>
          </a:endParaRPr>
        </a:p>
      </dgm:t>
    </dgm:pt>
    <dgm:pt modelId="{98086F1F-9B83-4DE5-96C7-D1771E7B301D}" type="parTrans" cxnId="{65EB98A9-3407-45BA-89DA-F433F9AA2105}">
      <dgm:prSet/>
      <dgm:spPr/>
      <dgm:t>
        <a:bodyPr/>
        <a:lstStyle/>
        <a:p>
          <a:endParaRPr lang="en-US"/>
        </a:p>
      </dgm:t>
    </dgm:pt>
    <dgm:pt modelId="{2DD491D5-1E19-485C-94D2-B64748CE300B}" type="sibTrans" cxnId="{65EB98A9-3407-45BA-89DA-F433F9AA2105}">
      <dgm:prSet/>
      <dgm:spPr/>
      <dgm:t>
        <a:bodyPr/>
        <a:lstStyle/>
        <a:p>
          <a:endParaRPr lang="en-US"/>
        </a:p>
      </dgm:t>
    </dgm:pt>
    <dgm:pt modelId="{C4A3F919-3110-4833-902F-AEDCE93141EC}">
      <dgm:prSet custT="1"/>
      <dgm:spPr/>
      <dgm:t>
        <a:bodyPr/>
        <a:lstStyle/>
        <a:p>
          <a:pPr rtl="0"/>
          <a:r>
            <a:rPr lang="en-US" sz="3200" dirty="0" smtClean="0">
              <a:latin typeface="Berlin Sans FB" pitchFamily="34" charset="0"/>
            </a:rPr>
            <a:t>Past Research</a:t>
          </a:r>
          <a:endParaRPr lang="en-US" sz="3200" dirty="0">
            <a:latin typeface="Berlin Sans FB" pitchFamily="34" charset="0"/>
          </a:endParaRPr>
        </a:p>
      </dgm:t>
    </dgm:pt>
    <dgm:pt modelId="{5D51D9B7-3782-4D36-9503-859D299E6C61}" type="sibTrans" cxnId="{4B1685F5-292E-4219-8703-6D29CEFF0041}">
      <dgm:prSet/>
      <dgm:spPr/>
      <dgm:t>
        <a:bodyPr/>
        <a:lstStyle/>
        <a:p>
          <a:endParaRPr lang="en-US"/>
        </a:p>
      </dgm:t>
    </dgm:pt>
    <dgm:pt modelId="{8E88D765-B52A-47E3-BD5A-C64B71F9B862}" type="parTrans" cxnId="{4B1685F5-292E-4219-8703-6D29CEFF0041}">
      <dgm:prSet/>
      <dgm:spPr/>
      <dgm:t>
        <a:bodyPr/>
        <a:lstStyle/>
        <a:p>
          <a:endParaRPr lang="en-US"/>
        </a:p>
      </dgm:t>
    </dgm:pt>
    <dgm:pt modelId="{F0268B6F-0F70-4646-8A74-7BD0394E2C2A}">
      <dgm:prSet custT="1"/>
      <dgm:spPr/>
      <dgm:t>
        <a:bodyPr/>
        <a:lstStyle/>
        <a:p>
          <a:pPr rtl="0"/>
          <a:endParaRPr lang="en-US" sz="2000" dirty="0">
            <a:latin typeface="Berlin Sans FB" pitchFamily="34" charset="0"/>
          </a:endParaRPr>
        </a:p>
      </dgm:t>
    </dgm:pt>
    <dgm:pt modelId="{233EB47C-CE68-4551-B8A9-7A1BCFC35ACD}" type="parTrans" cxnId="{998F077D-8B76-41A1-B733-B85037480B58}">
      <dgm:prSet/>
      <dgm:spPr/>
      <dgm:t>
        <a:bodyPr/>
        <a:lstStyle/>
        <a:p>
          <a:endParaRPr lang="en-GB"/>
        </a:p>
      </dgm:t>
    </dgm:pt>
    <dgm:pt modelId="{1E8D0964-3DF4-4061-A75B-9CCBB9E2D1C5}" type="sibTrans" cxnId="{998F077D-8B76-41A1-B733-B85037480B58}">
      <dgm:prSet/>
      <dgm:spPr/>
      <dgm:t>
        <a:bodyPr/>
        <a:lstStyle/>
        <a:p>
          <a:endParaRPr lang="en-GB"/>
        </a:p>
      </dgm:t>
    </dgm:pt>
    <dgm:pt modelId="{27252943-1BC7-430C-B4C9-A9E077D29343}">
      <dgm:prSet custT="1"/>
      <dgm:spPr/>
      <dgm:t>
        <a:bodyPr/>
        <a:lstStyle/>
        <a:p>
          <a:pPr rtl="0"/>
          <a:endParaRPr lang="en-US" sz="2000" dirty="0">
            <a:latin typeface="Berlin Sans FB" pitchFamily="34" charset="0"/>
          </a:endParaRPr>
        </a:p>
      </dgm:t>
    </dgm:pt>
    <dgm:pt modelId="{518E0CF4-89F4-4295-AFEC-4A3805D64C5E}" type="parTrans" cxnId="{F4FA44EE-210D-4388-8D4F-29898D8559D1}">
      <dgm:prSet/>
      <dgm:spPr/>
      <dgm:t>
        <a:bodyPr/>
        <a:lstStyle/>
        <a:p>
          <a:endParaRPr lang="en-GB"/>
        </a:p>
      </dgm:t>
    </dgm:pt>
    <dgm:pt modelId="{9E420C42-76AF-4485-9D4F-40DEB98AC853}" type="sibTrans" cxnId="{F4FA44EE-210D-4388-8D4F-29898D8559D1}">
      <dgm:prSet/>
      <dgm:spPr/>
      <dgm:t>
        <a:bodyPr/>
        <a:lstStyle/>
        <a:p>
          <a:endParaRPr lang="en-GB"/>
        </a:p>
      </dgm:t>
    </dgm:pt>
    <dgm:pt modelId="{F2107A9B-FC28-491A-8D69-1ECABE96EDF4}">
      <dgm:prSet custT="1"/>
      <dgm:spPr/>
      <dgm:t>
        <a:bodyPr/>
        <a:lstStyle/>
        <a:p>
          <a:pPr rtl="0"/>
          <a:endParaRPr lang="en-GB" sz="2000" dirty="0">
            <a:latin typeface="Berlin Sans FB" pitchFamily="34" charset="0"/>
          </a:endParaRPr>
        </a:p>
      </dgm:t>
    </dgm:pt>
    <dgm:pt modelId="{50F21865-B8E6-49E5-9890-FEE2A210A4CF}" type="parTrans" cxnId="{30D68DB8-C799-4653-974C-5EBE814C3178}">
      <dgm:prSet/>
      <dgm:spPr/>
    </dgm:pt>
    <dgm:pt modelId="{81A7A888-E352-4F8F-9743-531B23C18733}" type="sibTrans" cxnId="{30D68DB8-C799-4653-974C-5EBE814C3178}">
      <dgm:prSet/>
      <dgm:spPr/>
    </dgm:pt>
    <dgm:pt modelId="{EBFF18A9-9538-4176-82E1-D8C361C5B01C}" type="pres">
      <dgm:prSet presAssocID="{53649733-98BD-4B58-BE9E-31D1FA03E305}" presName="Name0" presStyleCnt="0">
        <dgm:presLayoutVars>
          <dgm:dir/>
          <dgm:animLvl val="lvl"/>
          <dgm:resizeHandles val="exact"/>
        </dgm:presLayoutVars>
      </dgm:prSet>
      <dgm:spPr/>
      <dgm:t>
        <a:bodyPr/>
        <a:lstStyle/>
        <a:p>
          <a:endParaRPr lang="en-US"/>
        </a:p>
      </dgm:t>
    </dgm:pt>
    <dgm:pt modelId="{5154BABE-03CC-4726-A51D-F681D3C2EF9C}" type="pres">
      <dgm:prSet presAssocID="{C4A3F919-3110-4833-902F-AEDCE93141EC}" presName="composite" presStyleCnt="0"/>
      <dgm:spPr/>
    </dgm:pt>
    <dgm:pt modelId="{74DC37C5-0146-428A-8836-E1053A93CB3C}" type="pres">
      <dgm:prSet presAssocID="{C4A3F919-3110-4833-902F-AEDCE93141EC}" presName="parTx" presStyleLbl="alignNode1" presStyleIdx="0" presStyleCnt="1" custScaleY="100000" custLinFactNeighborY="5408">
        <dgm:presLayoutVars>
          <dgm:chMax val="0"/>
          <dgm:chPref val="0"/>
          <dgm:bulletEnabled val="1"/>
        </dgm:presLayoutVars>
      </dgm:prSet>
      <dgm:spPr/>
      <dgm:t>
        <a:bodyPr/>
        <a:lstStyle/>
        <a:p>
          <a:endParaRPr lang="en-US"/>
        </a:p>
      </dgm:t>
    </dgm:pt>
    <dgm:pt modelId="{5AE928FF-EDB9-4678-8B39-1D005D18062E}" type="pres">
      <dgm:prSet presAssocID="{C4A3F919-3110-4833-902F-AEDCE93141EC}" presName="desTx" presStyleLbl="alignAccFollowNode1" presStyleIdx="0" presStyleCnt="1">
        <dgm:presLayoutVars>
          <dgm:bulletEnabled val="1"/>
        </dgm:presLayoutVars>
      </dgm:prSet>
      <dgm:spPr/>
      <dgm:t>
        <a:bodyPr/>
        <a:lstStyle/>
        <a:p>
          <a:endParaRPr lang="en-US"/>
        </a:p>
      </dgm:t>
    </dgm:pt>
  </dgm:ptLst>
  <dgm:cxnLst>
    <dgm:cxn modelId="{66E1B8A6-2D24-42B3-98A9-16A21DBFA66D}" type="presOf" srcId="{53649733-98BD-4B58-BE9E-31D1FA03E305}" destId="{EBFF18A9-9538-4176-82E1-D8C361C5B01C}" srcOrd="0" destOrd="0" presId="urn:microsoft.com/office/officeart/2005/8/layout/hList1"/>
    <dgm:cxn modelId="{B690040E-733F-4D2F-A60F-63ACB43ECD5F}" type="presOf" srcId="{11BC9394-83E4-44DD-9F47-AC0B898717DA}" destId="{5AE928FF-EDB9-4678-8B39-1D005D18062E}" srcOrd="0" destOrd="4" presId="urn:microsoft.com/office/officeart/2005/8/layout/hList1"/>
    <dgm:cxn modelId="{B54C798E-FFB6-4BF7-961B-FEC73735624C}" srcId="{C4A3F919-3110-4833-902F-AEDCE93141EC}" destId="{11BC9394-83E4-44DD-9F47-AC0B898717DA}" srcOrd="4" destOrd="0" parTransId="{FD660E52-68EC-4D2C-9E13-8F8985C33AAE}" sibTransId="{5820DC98-B37F-4721-BE88-956174C122AF}"/>
    <dgm:cxn modelId="{F598036D-980F-49FB-8323-409C7DEA22B0}" type="presOf" srcId="{27252943-1BC7-430C-B4C9-A9E077D29343}" destId="{5AE928FF-EDB9-4678-8B39-1D005D18062E}" srcOrd="0" destOrd="1" presId="urn:microsoft.com/office/officeart/2005/8/layout/hList1"/>
    <dgm:cxn modelId="{DCC99C32-EB6A-459E-B857-F7B706364750}" srcId="{C4A3F919-3110-4833-902F-AEDCE93141EC}" destId="{4ECE7316-7C8C-4F51-A27E-E61BA7581EB6}" srcOrd="2" destOrd="0" parTransId="{823B8664-ADE7-4CE1-A6B1-BD3629846A8B}" sibTransId="{3EF1BBEF-E0E6-4580-B099-8894119F6087}"/>
    <dgm:cxn modelId="{F4FA44EE-210D-4388-8D4F-29898D8559D1}" srcId="{C4A3F919-3110-4833-902F-AEDCE93141EC}" destId="{27252943-1BC7-430C-B4C9-A9E077D29343}" srcOrd="1" destOrd="0" parTransId="{518E0CF4-89F4-4295-AFEC-4A3805D64C5E}" sibTransId="{9E420C42-76AF-4485-9D4F-40DEB98AC853}"/>
    <dgm:cxn modelId="{D27FBC28-A7E5-40D0-98E6-ACB4A4CD3F6E}" type="presOf" srcId="{4ECE7316-7C8C-4F51-A27E-E61BA7581EB6}" destId="{5AE928FF-EDB9-4678-8B39-1D005D18062E}" srcOrd="0" destOrd="2" presId="urn:microsoft.com/office/officeart/2005/8/layout/hList1"/>
    <dgm:cxn modelId="{30D68DB8-C799-4653-974C-5EBE814C3178}" srcId="{C4A3F919-3110-4833-902F-AEDCE93141EC}" destId="{F2107A9B-FC28-491A-8D69-1ECABE96EDF4}" srcOrd="5" destOrd="0" parTransId="{50F21865-B8E6-49E5-9890-FEE2A210A4CF}" sibTransId="{81A7A888-E352-4F8F-9743-531B23C18733}"/>
    <dgm:cxn modelId="{DDA953D1-8B59-44EE-A873-32ED2ECF41C3}" srcId="{C4A3F919-3110-4833-902F-AEDCE93141EC}" destId="{9D8A7FA9-24E2-43D0-A458-A9043D1514BA}" srcOrd="0" destOrd="0" parTransId="{03D5F5AC-D690-4D50-8945-BC32894AEE6D}" sibTransId="{C4B37D29-1DB4-4521-A96E-9E89604BF99D}"/>
    <dgm:cxn modelId="{20A778E5-72E1-4E4C-90A2-2BFF37D3B4A3}" type="presOf" srcId="{C4A3F919-3110-4833-902F-AEDCE93141EC}" destId="{74DC37C5-0146-428A-8836-E1053A93CB3C}" srcOrd="0" destOrd="0" presId="urn:microsoft.com/office/officeart/2005/8/layout/hList1"/>
    <dgm:cxn modelId="{18F71783-301C-438C-AB11-45EC7A99DCA8}" type="presOf" srcId="{777C8974-7D18-4BA0-8CF7-7B53067FEB3B}" destId="{5AE928FF-EDB9-4678-8B39-1D005D18062E}" srcOrd="0" destOrd="6" presId="urn:microsoft.com/office/officeart/2005/8/layout/hList1"/>
    <dgm:cxn modelId="{4B1685F5-292E-4219-8703-6D29CEFF0041}" srcId="{53649733-98BD-4B58-BE9E-31D1FA03E305}" destId="{C4A3F919-3110-4833-902F-AEDCE93141EC}" srcOrd="0" destOrd="0" parTransId="{8E88D765-B52A-47E3-BD5A-C64B71F9B862}" sibTransId="{5D51D9B7-3782-4D36-9503-859D299E6C61}"/>
    <dgm:cxn modelId="{65EB98A9-3407-45BA-89DA-F433F9AA2105}" srcId="{C4A3F919-3110-4833-902F-AEDCE93141EC}" destId="{777C8974-7D18-4BA0-8CF7-7B53067FEB3B}" srcOrd="6" destOrd="0" parTransId="{98086F1F-9B83-4DE5-96C7-D1771E7B301D}" sibTransId="{2DD491D5-1E19-485C-94D2-B64748CE300B}"/>
    <dgm:cxn modelId="{D538E1D9-7442-4271-95E7-43D45918CFCD}" type="presOf" srcId="{F2107A9B-FC28-491A-8D69-1ECABE96EDF4}" destId="{5AE928FF-EDB9-4678-8B39-1D005D18062E}" srcOrd="0" destOrd="5" presId="urn:microsoft.com/office/officeart/2005/8/layout/hList1"/>
    <dgm:cxn modelId="{3E581991-AA82-4578-9F3B-C6A80C8DC33A}" type="presOf" srcId="{9D8A7FA9-24E2-43D0-A458-A9043D1514BA}" destId="{5AE928FF-EDB9-4678-8B39-1D005D18062E}" srcOrd="0" destOrd="0" presId="urn:microsoft.com/office/officeart/2005/8/layout/hList1"/>
    <dgm:cxn modelId="{998F077D-8B76-41A1-B733-B85037480B58}" srcId="{C4A3F919-3110-4833-902F-AEDCE93141EC}" destId="{F0268B6F-0F70-4646-8A74-7BD0394E2C2A}" srcOrd="3" destOrd="0" parTransId="{233EB47C-CE68-4551-B8A9-7A1BCFC35ACD}" sibTransId="{1E8D0964-3DF4-4061-A75B-9CCBB9E2D1C5}"/>
    <dgm:cxn modelId="{2E0DABDC-1722-4D99-9DFD-5EC54F9CF254}" type="presOf" srcId="{F0268B6F-0F70-4646-8A74-7BD0394E2C2A}" destId="{5AE928FF-EDB9-4678-8B39-1D005D18062E}" srcOrd="0" destOrd="3" presId="urn:microsoft.com/office/officeart/2005/8/layout/hList1"/>
    <dgm:cxn modelId="{F49EFAE3-1197-4726-A67F-FEE777C84620}" type="presParOf" srcId="{EBFF18A9-9538-4176-82E1-D8C361C5B01C}" destId="{5154BABE-03CC-4726-A51D-F681D3C2EF9C}" srcOrd="0" destOrd="0" presId="urn:microsoft.com/office/officeart/2005/8/layout/hList1"/>
    <dgm:cxn modelId="{A3DC47BF-18D3-4823-A86D-BA9F713DC741}" type="presParOf" srcId="{5154BABE-03CC-4726-A51D-F681D3C2EF9C}" destId="{74DC37C5-0146-428A-8836-E1053A93CB3C}" srcOrd="0" destOrd="0" presId="urn:microsoft.com/office/officeart/2005/8/layout/hList1"/>
    <dgm:cxn modelId="{188FCABA-BE0A-4490-BAD8-5E9C82D38106}" type="presParOf" srcId="{5154BABE-03CC-4726-A51D-F681D3C2EF9C}" destId="{5AE928FF-EDB9-4678-8B39-1D005D18062E}" srcOrd="1" destOrd="0" presId="urn:microsoft.com/office/officeart/2005/8/layout/hLis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A269F56-EC7C-4459-A66C-1A058C008136}" type="doc">
      <dgm:prSet loTypeId="urn:microsoft.com/office/officeart/2005/8/layout/vList4#5" loCatId="list" qsTypeId="urn:microsoft.com/office/officeart/2005/8/quickstyle/simple5" qsCatId="simple" csTypeId="urn:microsoft.com/office/officeart/2005/8/colors/accent6_2" csCatId="accent6" phldr="1"/>
      <dgm:spPr/>
      <dgm:t>
        <a:bodyPr/>
        <a:lstStyle/>
        <a:p>
          <a:endParaRPr lang="en-GB"/>
        </a:p>
      </dgm:t>
    </dgm:pt>
    <dgm:pt modelId="{CA0EB032-4E41-4A2E-82DF-3ED0081CBBE9}" type="pres">
      <dgm:prSet presAssocID="{0A269F56-EC7C-4459-A66C-1A058C008136}" presName="linear" presStyleCnt="0">
        <dgm:presLayoutVars>
          <dgm:dir/>
          <dgm:resizeHandles val="exact"/>
        </dgm:presLayoutVars>
      </dgm:prSet>
      <dgm:spPr/>
      <dgm:t>
        <a:bodyPr/>
        <a:lstStyle/>
        <a:p>
          <a:endParaRPr lang="en-US"/>
        </a:p>
      </dgm:t>
    </dgm:pt>
  </dgm:ptLst>
  <dgm:cxnLst>
    <dgm:cxn modelId="{AD97ACCC-F835-4B23-AB45-C771398F16C8}" type="presOf" srcId="{0A269F56-EC7C-4459-A66C-1A058C008136}" destId="{CA0EB032-4E41-4A2E-82DF-3ED0081CBBE9}" srcOrd="0" destOrd="0" presId="urn:microsoft.com/office/officeart/2005/8/layout/vList4#5"/>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7C8E21A-2A3E-41D9-AE6E-D439074BD713}" type="doc">
      <dgm:prSet loTypeId="urn:microsoft.com/office/officeart/2005/8/layout/vList6" loCatId="list" qsTypeId="urn:microsoft.com/office/officeart/2005/8/quickstyle/simple1" qsCatId="simple" csTypeId="urn:microsoft.com/office/officeart/2005/8/colors/colorful5" csCatId="colorful" phldr="1"/>
      <dgm:spPr/>
      <dgm:t>
        <a:bodyPr/>
        <a:lstStyle/>
        <a:p>
          <a:endParaRPr lang="en-US"/>
        </a:p>
      </dgm:t>
    </dgm:pt>
    <dgm:pt modelId="{7BC6EC44-975F-4FF1-93C3-71972B16FCB7}">
      <dgm:prSet phldrT="[Text]"/>
      <dgm:spPr/>
      <dgm:t>
        <a:bodyPr/>
        <a:lstStyle/>
        <a:p>
          <a:r>
            <a:rPr lang="en-US" dirty="0" smtClean="0">
              <a:latin typeface="Berlin Sans FB" pitchFamily="34" charset="0"/>
            </a:rPr>
            <a:t>Acid </a:t>
          </a:r>
          <a:endParaRPr lang="en-US" dirty="0">
            <a:latin typeface="Berlin Sans FB" pitchFamily="34" charset="0"/>
          </a:endParaRPr>
        </a:p>
      </dgm:t>
    </dgm:pt>
    <dgm:pt modelId="{3331277B-13E7-4E41-B79D-2997AB3728CF}" type="parTrans" cxnId="{0482F3DA-3708-42E4-BCA8-2AC832C30443}">
      <dgm:prSet/>
      <dgm:spPr/>
      <dgm:t>
        <a:bodyPr/>
        <a:lstStyle/>
        <a:p>
          <a:endParaRPr lang="en-US"/>
        </a:p>
      </dgm:t>
    </dgm:pt>
    <dgm:pt modelId="{18E79D7C-160D-4940-A66B-C64ABAE0BC2F}" type="sibTrans" cxnId="{0482F3DA-3708-42E4-BCA8-2AC832C30443}">
      <dgm:prSet/>
      <dgm:spPr/>
      <dgm:t>
        <a:bodyPr/>
        <a:lstStyle/>
        <a:p>
          <a:endParaRPr lang="en-US"/>
        </a:p>
      </dgm:t>
    </dgm:pt>
    <dgm:pt modelId="{48623136-D8AE-42DA-8538-39A01B29C999}">
      <dgm:prSet phldrT="[Text]" custT="1"/>
      <dgm:spPr/>
      <dgm:t>
        <a:bodyPr/>
        <a:lstStyle/>
        <a:p>
          <a:r>
            <a:rPr lang="en-US" sz="2000" dirty="0" smtClean="0">
              <a:latin typeface="Berlin Sans FB" pitchFamily="34" charset="0"/>
            </a:rPr>
            <a:t>Removes excess </a:t>
          </a:r>
          <a:r>
            <a:rPr lang="en-US" sz="2000" dirty="0" err="1" smtClean="0">
              <a:latin typeface="Berlin Sans FB" pitchFamily="34" charset="0"/>
            </a:rPr>
            <a:t>cations</a:t>
          </a:r>
          <a:r>
            <a:rPr lang="en-US" sz="2000" dirty="0" smtClean="0">
              <a:latin typeface="Berlin Sans FB" pitchFamily="34" charset="0"/>
            </a:rPr>
            <a:t> such as Ca</a:t>
          </a:r>
          <a:r>
            <a:rPr lang="en-US" sz="2000" baseline="30000" dirty="0" smtClean="0">
              <a:latin typeface="Berlin Sans FB" pitchFamily="34" charset="0"/>
            </a:rPr>
            <a:t>2+</a:t>
          </a:r>
          <a:r>
            <a:rPr lang="en-US" sz="2000" baseline="0" dirty="0" smtClean="0">
              <a:latin typeface="Berlin Sans FB" pitchFamily="34" charset="0"/>
            </a:rPr>
            <a:t> and Na</a:t>
          </a:r>
          <a:r>
            <a:rPr lang="en-US" sz="2000" baseline="30000" dirty="0" smtClean="0">
              <a:latin typeface="Berlin Sans FB" pitchFamily="34" charset="0"/>
            </a:rPr>
            <a:t>+</a:t>
          </a:r>
          <a:r>
            <a:rPr lang="en-US" sz="2000" baseline="0" dirty="0" smtClean="0">
              <a:latin typeface="Berlin Sans FB" pitchFamily="34" charset="0"/>
            </a:rPr>
            <a:t> which might interfere with binding.</a:t>
          </a:r>
          <a:endParaRPr lang="en-US" sz="2000" dirty="0">
            <a:latin typeface="Berlin Sans FB" pitchFamily="34" charset="0"/>
          </a:endParaRPr>
        </a:p>
      </dgm:t>
    </dgm:pt>
    <dgm:pt modelId="{0ECEAAB7-58B3-41E6-823A-8FEBFC9AB6FC}" type="parTrans" cxnId="{FB8339CF-538B-438C-899E-A094DCF7B0DE}">
      <dgm:prSet/>
      <dgm:spPr/>
      <dgm:t>
        <a:bodyPr/>
        <a:lstStyle/>
        <a:p>
          <a:endParaRPr lang="en-US"/>
        </a:p>
      </dgm:t>
    </dgm:pt>
    <dgm:pt modelId="{77D5EF3A-0EE9-4507-9B1D-59D6AD0382E3}" type="sibTrans" cxnId="{FB8339CF-538B-438C-899E-A094DCF7B0DE}">
      <dgm:prSet/>
      <dgm:spPr/>
      <dgm:t>
        <a:bodyPr/>
        <a:lstStyle/>
        <a:p>
          <a:endParaRPr lang="en-US"/>
        </a:p>
      </dgm:t>
    </dgm:pt>
    <dgm:pt modelId="{1FF6B709-49D1-45D5-8184-D575263192AE}">
      <dgm:prSet phldrT="[Text]" custT="1"/>
      <dgm:spPr/>
      <dgm:t>
        <a:bodyPr/>
        <a:lstStyle/>
        <a:p>
          <a:r>
            <a:rPr lang="en-US" sz="2000" dirty="0" smtClean="0">
              <a:latin typeface="Berlin Sans FB" pitchFamily="34" charset="0"/>
            </a:rPr>
            <a:t>Enhances adsorption of all three ions at pH 4</a:t>
          </a:r>
          <a:endParaRPr lang="en-US" sz="2000" dirty="0">
            <a:latin typeface="Berlin Sans FB" pitchFamily="34" charset="0"/>
          </a:endParaRPr>
        </a:p>
      </dgm:t>
    </dgm:pt>
    <dgm:pt modelId="{AB48054A-2504-45FA-B493-CE52BEAFE5BC}" type="parTrans" cxnId="{E678ECBA-38AF-4D18-A837-21929C800B84}">
      <dgm:prSet/>
      <dgm:spPr/>
      <dgm:t>
        <a:bodyPr/>
        <a:lstStyle/>
        <a:p>
          <a:endParaRPr lang="en-US"/>
        </a:p>
      </dgm:t>
    </dgm:pt>
    <dgm:pt modelId="{220CEFCA-16A6-4E51-9CB9-50A7BD54C8F2}" type="sibTrans" cxnId="{E678ECBA-38AF-4D18-A837-21929C800B84}">
      <dgm:prSet/>
      <dgm:spPr/>
      <dgm:t>
        <a:bodyPr/>
        <a:lstStyle/>
        <a:p>
          <a:endParaRPr lang="en-US"/>
        </a:p>
      </dgm:t>
    </dgm:pt>
    <dgm:pt modelId="{8CC08F10-7085-458A-900D-1B700C3699FD}">
      <dgm:prSet phldrT="[Text]"/>
      <dgm:spPr/>
      <dgm:t>
        <a:bodyPr/>
        <a:lstStyle/>
        <a:p>
          <a:r>
            <a:rPr lang="en-US" dirty="0" smtClean="0">
              <a:latin typeface="Berlin Sans FB" pitchFamily="34" charset="0"/>
            </a:rPr>
            <a:t>Alkali</a:t>
          </a:r>
          <a:endParaRPr lang="en-US" dirty="0">
            <a:latin typeface="Berlin Sans FB" pitchFamily="34" charset="0"/>
          </a:endParaRPr>
        </a:p>
      </dgm:t>
    </dgm:pt>
    <dgm:pt modelId="{C8A78BC8-63AA-4296-B190-66C5BACE6E9F}" type="parTrans" cxnId="{430F9CF8-68DB-414C-9080-A4D95B1F2A19}">
      <dgm:prSet/>
      <dgm:spPr/>
      <dgm:t>
        <a:bodyPr/>
        <a:lstStyle/>
        <a:p>
          <a:endParaRPr lang="en-US"/>
        </a:p>
      </dgm:t>
    </dgm:pt>
    <dgm:pt modelId="{4CE17862-CA43-47AD-A1C3-3C4B617A7C28}" type="sibTrans" cxnId="{430F9CF8-68DB-414C-9080-A4D95B1F2A19}">
      <dgm:prSet/>
      <dgm:spPr/>
      <dgm:t>
        <a:bodyPr/>
        <a:lstStyle/>
        <a:p>
          <a:endParaRPr lang="en-US"/>
        </a:p>
      </dgm:t>
    </dgm:pt>
    <dgm:pt modelId="{3F3C2BDC-D0A7-4C3F-ADB0-C159A78E4B3E}">
      <dgm:prSet phldrT="[Text]" custT="1"/>
      <dgm:spPr/>
      <dgm:t>
        <a:bodyPr/>
        <a:lstStyle/>
        <a:p>
          <a:r>
            <a:rPr lang="en-US" sz="2000" dirty="0" smtClean="0">
              <a:latin typeface="Berlin Sans FB" pitchFamily="34" charset="0"/>
            </a:rPr>
            <a:t>Removes dissoluble components such as hemi-cellulose and pigments, exposing more binding sites</a:t>
          </a:r>
          <a:endParaRPr lang="en-US" sz="2000" dirty="0">
            <a:latin typeface="Berlin Sans FB" pitchFamily="34" charset="0"/>
          </a:endParaRPr>
        </a:p>
      </dgm:t>
    </dgm:pt>
    <dgm:pt modelId="{02799EAC-E479-4214-9D2D-1A846FD3A772}" type="parTrans" cxnId="{4E57CE65-3DFD-4DC7-BAEE-00D9B52155B9}">
      <dgm:prSet/>
      <dgm:spPr/>
      <dgm:t>
        <a:bodyPr/>
        <a:lstStyle/>
        <a:p>
          <a:endParaRPr lang="en-US"/>
        </a:p>
      </dgm:t>
    </dgm:pt>
    <dgm:pt modelId="{394E135E-5225-4473-8949-1EBC6B4F7A35}" type="sibTrans" cxnId="{4E57CE65-3DFD-4DC7-BAEE-00D9B52155B9}">
      <dgm:prSet/>
      <dgm:spPr/>
      <dgm:t>
        <a:bodyPr/>
        <a:lstStyle/>
        <a:p>
          <a:endParaRPr lang="en-US"/>
        </a:p>
      </dgm:t>
    </dgm:pt>
    <dgm:pt modelId="{6D24D8E7-A676-4BF7-912F-6CD8C2729EB9}">
      <dgm:prSet phldrT="[Text]" custT="1"/>
      <dgm:spPr/>
      <dgm:t>
        <a:bodyPr/>
        <a:lstStyle/>
        <a:p>
          <a:r>
            <a:rPr lang="en-US" sz="2000" dirty="0" smtClean="0">
              <a:latin typeface="Berlin Sans FB" pitchFamily="34" charset="0"/>
            </a:rPr>
            <a:t>Enhances adsorption of cadmium</a:t>
          </a:r>
          <a:endParaRPr lang="en-US" sz="2000" dirty="0">
            <a:latin typeface="Berlin Sans FB" pitchFamily="34" charset="0"/>
          </a:endParaRPr>
        </a:p>
      </dgm:t>
    </dgm:pt>
    <dgm:pt modelId="{D533802F-5CFC-4EB8-9B57-BDCCF72E0BB9}" type="parTrans" cxnId="{A0CAA982-1CDE-473B-8D74-5D65E1C615A3}">
      <dgm:prSet/>
      <dgm:spPr/>
      <dgm:t>
        <a:bodyPr/>
        <a:lstStyle/>
        <a:p>
          <a:endParaRPr lang="en-US"/>
        </a:p>
      </dgm:t>
    </dgm:pt>
    <dgm:pt modelId="{2203BB55-780C-46D4-A0E9-0B9FF4600983}" type="sibTrans" cxnId="{A0CAA982-1CDE-473B-8D74-5D65E1C615A3}">
      <dgm:prSet/>
      <dgm:spPr/>
      <dgm:t>
        <a:bodyPr/>
        <a:lstStyle/>
        <a:p>
          <a:endParaRPr lang="en-US"/>
        </a:p>
      </dgm:t>
    </dgm:pt>
    <dgm:pt modelId="{12602292-FBDB-4CC9-9D93-D7ED779F46CE}" type="pres">
      <dgm:prSet presAssocID="{87C8E21A-2A3E-41D9-AE6E-D439074BD713}" presName="Name0" presStyleCnt="0">
        <dgm:presLayoutVars>
          <dgm:dir/>
          <dgm:animLvl val="lvl"/>
          <dgm:resizeHandles/>
        </dgm:presLayoutVars>
      </dgm:prSet>
      <dgm:spPr/>
      <dgm:t>
        <a:bodyPr/>
        <a:lstStyle/>
        <a:p>
          <a:endParaRPr lang="en-US"/>
        </a:p>
      </dgm:t>
    </dgm:pt>
    <dgm:pt modelId="{A02BE367-2B72-4B23-BD09-1D7A7FD69B0F}" type="pres">
      <dgm:prSet presAssocID="{7BC6EC44-975F-4FF1-93C3-71972B16FCB7}" presName="linNode" presStyleCnt="0"/>
      <dgm:spPr/>
      <dgm:t>
        <a:bodyPr/>
        <a:lstStyle/>
        <a:p>
          <a:endParaRPr lang="en-GB"/>
        </a:p>
      </dgm:t>
    </dgm:pt>
    <dgm:pt modelId="{94BDC798-3673-49C1-ACE4-C8A0B6508D78}" type="pres">
      <dgm:prSet presAssocID="{7BC6EC44-975F-4FF1-93C3-71972B16FCB7}" presName="parentShp" presStyleLbl="node1" presStyleIdx="0" presStyleCnt="2" custScaleX="77731" custLinFactNeighborX="-5445" custLinFactNeighborY="-4304">
        <dgm:presLayoutVars>
          <dgm:bulletEnabled val="1"/>
        </dgm:presLayoutVars>
      </dgm:prSet>
      <dgm:spPr/>
      <dgm:t>
        <a:bodyPr/>
        <a:lstStyle/>
        <a:p>
          <a:endParaRPr lang="en-US"/>
        </a:p>
      </dgm:t>
    </dgm:pt>
    <dgm:pt modelId="{4721263F-3DC0-4E39-9966-237AE21B7F44}" type="pres">
      <dgm:prSet presAssocID="{7BC6EC44-975F-4FF1-93C3-71972B16FCB7}" presName="childShp" presStyleLbl="bgAccFollowNode1" presStyleIdx="0" presStyleCnt="2" custScaleX="104118" custScaleY="131648" custLinFactNeighborX="-7046" custLinFactNeighborY="-72">
        <dgm:presLayoutVars>
          <dgm:bulletEnabled val="1"/>
        </dgm:presLayoutVars>
      </dgm:prSet>
      <dgm:spPr/>
      <dgm:t>
        <a:bodyPr/>
        <a:lstStyle/>
        <a:p>
          <a:endParaRPr lang="en-US"/>
        </a:p>
      </dgm:t>
    </dgm:pt>
    <dgm:pt modelId="{AA0CE7A1-B833-449F-A408-FEED1299B02C}" type="pres">
      <dgm:prSet presAssocID="{18E79D7C-160D-4940-A66B-C64ABAE0BC2F}" presName="spacing" presStyleCnt="0"/>
      <dgm:spPr/>
      <dgm:t>
        <a:bodyPr/>
        <a:lstStyle/>
        <a:p>
          <a:endParaRPr lang="en-GB"/>
        </a:p>
      </dgm:t>
    </dgm:pt>
    <dgm:pt modelId="{AFC7FB5B-0148-4923-B3E2-B0CC46011508}" type="pres">
      <dgm:prSet presAssocID="{8CC08F10-7085-458A-900D-1B700C3699FD}" presName="linNode" presStyleCnt="0"/>
      <dgm:spPr/>
      <dgm:t>
        <a:bodyPr/>
        <a:lstStyle/>
        <a:p>
          <a:endParaRPr lang="en-GB"/>
        </a:p>
      </dgm:t>
    </dgm:pt>
    <dgm:pt modelId="{2F3FEFDE-5CEA-4962-92EE-A6EB320977FF}" type="pres">
      <dgm:prSet presAssocID="{8CC08F10-7085-458A-900D-1B700C3699FD}" presName="parentShp" presStyleLbl="node1" presStyleIdx="1" presStyleCnt="2" custScaleX="71210" custScaleY="104092" custLinFactNeighborX="-4881" custLinFactNeighborY="-21245">
        <dgm:presLayoutVars>
          <dgm:bulletEnabled val="1"/>
        </dgm:presLayoutVars>
      </dgm:prSet>
      <dgm:spPr/>
      <dgm:t>
        <a:bodyPr/>
        <a:lstStyle/>
        <a:p>
          <a:endParaRPr lang="en-US"/>
        </a:p>
      </dgm:t>
    </dgm:pt>
    <dgm:pt modelId="{199D66BC-F6C2-45DF-8E2F-E1E1E1492238}" type="pres">
      <dgm:prSet presAssocID="{8CC08F10-7085-458A-900D-1B700C3699FD}" presName="childShp" presStyleLbl="bgAccFollowNode1" presStyleIdx="1" presStyleCnt="2" custScaleX="102784" custScaleY="144727" custLinFactNeighborX="-7034" custLinFactNeighborY="-17519">
        <dgm:presLayoutVars>
          <dgm:bulletEnabled val="1"/>
        </dgm:presLayoutVars>
      </dgm:prSet>
      <dgm:spPr/>
      <dgm:t>
        <a:bodyPr/>
        <a:lstStyle/>
        <a:p>
          <a:endParaRPr lang="en-US"/>
        </a:p>
      </dgm:t>
    </dgm:pt>
  </dgm:ptLst>
  <dgm:cxnLst>
    <dgm:cxn modelId="{559D90E6-57A8-49C1-BF6B-5A3955E32EAB}" type="presOf" srcId="{48623136-D8AE-42DA-8538-39A01B29C999}" destId="{4721263F-3DC0-4E39-9966-237AE21B7F44}" srcOrd="0" destOrd="0" presId="urn:microsoft.com/office/officeart/2005/8/layout/vList6"/>
    <dgm:cxn modelId="{C4B64194-848A-4D89-908A-44710DCA5E9A}" type="presOf" srcId="{1FF6B709-49D1-45D5-8184-D575263192AE}" destId="{4721263F-3DC0-4E39-9966-237AE21B7F44}" srcOrd="0" destOrd="1" presId="urn:microsoft.com/office/officeart/2005/8/layout/vList6"/>
    <dgm:cxn modelId="{3A993F8C-FE2C-48DD-911E-0F712D0883C9}" type="presOf" srcId="{87C8E21A-2A3E-41D9-AE6E-D439074BD713}" destId="{12602292-FBDB-4CC9-9D93-D7ED779F46CE}" srcOrd="0" destOrd="0" presId="urn:microsoft.com/office/officeart/2005/8/layout/vList6"/>
    <dgm:cxn modelId="{2C2440D4-8863-4A8B-9710-75ACAB14FEAC}" type="presOf" srcId="{3F3C2BDC-D0A7-4C3F-ADB0-C159A78E4B3E}" destId="{199D66BC-F6C2-45DF-8E2F-E1E1E1492238}" srcOrd="0" destOrd="0" presId="urn:microsoft.com/office/officeart/2005/8/layout/vList6"/>
    <dgm:cxn modelId="{FB8339CF-538B-438C-899E-A094DCF7B0DE}" srcId="{7BC6EC44-975F-4FF1-93C3-71972B16FCB7}" destId="{48623136-D8AE-42DA-8538-39A01B29C999}" srcOrd="0" destOrd="0" parTransId="{0ECEAAB7-58B3-41E6-823A-8FEBFC9AB6FC}" sibTransId="{77D5EF3A-0EE9-4507-9B1D-59D6AD0382E3}"/>
    <dgm:cxn modelId="{A0CAA982-1CDE-473B-8D74-5D65E1C615A3}" srcId="{8CC08F10-7085-458A-900D-1B700C3699FD}" destId="{6D24D8E7-A676-4BF7-912F-6CD8C2729EB9}" srcOrd="1" destOrd="0" parTransId="{D533802F-5CFC-4EB8-9B57-BDCCF72E0BB9}" sibTransId="{2203BB55-780C-46D4-A0E9-0B9FF4600983}"/>
    <dgm:cxn modelId="{49E24D7D-6B3F-418B-90D9-456C797288B1}" type="presOf" srcId="{8CC08F10-7085-458A-900D-1B700C3699FD}" destId="{2F3FEFDE-5CEA-4962-92EE-A6EB320977FF}" srcOrd="0" destOrd="0" presId="urn:microsoft.com/office/officeart/2005/8/layout/vList6"/>
    <dgm:cxn modelId="{430F9CF8-68DB-414C-9080-A4D95B1F2A19}" srcId="{87C8E21A-2A3E-41D9-AE6E-D439074BD713}" destId="{8CC08F10-7085-458A-900D-1B700C3699FD}" srcOrd="1" destOrd="0" parTransId="{C8A78BC8-63AA-4296-B190-66C5BACE6E9F}" sibTransId="{4CE17862-CA43-47AD-A1C3-3C4B617A7C28}"/>
    <dgm:cxn modelId="{E7D2AC15-AF0C-421F-AAE7-ABA423212D10}" type="presOf" srcId="{6D24D8E7-A676-4BF7-912F-6CD8C2729EB9}" destId="{199D66BC-F6C2-45DF-8E2F-E1E1E1492238}" srcOrd="0" destOrd="1" presId="urn:microsoft.com/office/officeart/2005/8/layout/vList6"/>
    <dgm:cxn modelId="{0482F3DA-3708-42E4-BCA8-2AC832C30443}" srcId="{87C8E21A-2A3E-41D9-AE6E-D439074BD713}" destId="{7BC6EC44-975F-4FF1-93C3-71972B16FCB7}" srcOrd="0" destOrd="0" parTransId="{3331277B-13E7-4E41-B79D-2997AB3728CF}" sibTransId="{18E79D7C-160D-4940-A66B-C64ABAE0BC2F}"/>
    <dgm:cxn modelId="{E678ECBA-38AF-4D18-A837-21929C800B84}" srcId="{7BC6EC44-975F-4FF1-93C3-71972B16FCB7}" destId="{1FF6B709-49D1-45D5-8184-D575263192AE}" srcOrd="1" destOrd="0" parTransId="{AB48054A-2504-45FA-B493-CE52BEAFE5BC}" sibTransId="{220CEFCA-16A6-4E51-9CB9-50A7BD54C8F2}"/>
    <dgm:cxn modelId="{4E57CE65-3DFD-4DC7-BAEE-00D9B52155B9}" srcId="{8CC08F10-7085-458A-900D-1B700C3699FD}" destId="{3F3C2BDC-D0A7-4C3F-ADB0-C159A78E4B3E}" srcOrd="0" destOrd="0" parTransId="{02799EAC-E479-4214-9D2D-1A846FD3A772}" sibTransId="{394E135E-5225-4473-8949-1EBC6B4F7A35}"/>
    <dgm:cxn modelId="{32185BB6-4F19-4B2D-9377-EBF35654C1A0}" type="presOf" srcId="{7BC6EC44-975F-4FF1-93C3-71972B16FCB7}" destId="{94BDC798-3673-49C1-ACE4-C8A0B6508D78}" srcOrd="0" destOrd="0" presId="urn:microsoft.com/office/officeart/2005/8/layout/vList6"/>
    <dgm:cxn modelId="{F5625EEE-1A43-4329-A2E5-5B04A4ED1F69}" type="presParOf" srcId="{12602292-FBDB-4CC9-9D93-D7ED779F46CE}" destId="{A02BE367-2B72-4B23-BD09-1D7A7FD69B0F}" srcOrd="0" destOrd="0" presId="urn:microsoft.com/office/officeart/2005/8/layout/vList6"/>
    <dgm:cxn modelId="{6170A6D9-B956-4367-9F21-A06FED60BB10}" type="presParOf" srcId="{A02BE367-2B72-4B23-BD09-1D7A7FD69B0F}" destId="{94BDC798-3673-49C1-ACE4-C8A0B6508D78}" srcOrd="0" destOrd="0" presId="urn:microsoft.com/office/officeart/2005/8/layout/vList6"/>
    <dgm:cxn modelId="{96958DB9-F7C2-44B9-A3A7-084C79C002A1}" type="presParOf" srcId="{A02BE367-2B72-4B23-BD09-1D7A7FD69B0F}" destId="{4721263F-3DC0-4E39-9966-237AE21B7F44}" srcOrd="1" destOrd="0" presId="urn:microsoft.com/office/officeart/2005/8/layout/vList6"/>
    <dgm:cxn modelId="{6C2616C3-32C1-4454-8735-6285ED78DFD3}" type="presParOf" srcId="{12602292-FBDB-4CC9-9D93-D7ED779F46CE}" destId="{AA0CE7A1-B833-449F-A408-FEED1299B02C}" srcOrd="1" destOrd="0" presId="urn:microsoft.com/office/officeart/2005/8/layout/vList6"/>
    <dgm:cxn modelId="{0F7CF800-7934-4BFA-AF05-9A2599E76D30}" type="presParOf" srcId="{12602292-FBDB-4CC9-9D93-D7ED779F46CE}" destId="{AFC7FB5B-0148-4923-B3E2-B0CC46011508}" srcOrd="2" destOrd="0" presId="urn:microsoft.com/office/officeart/2005/8/layout/vList6"/>
    <dgm:cxn modelId="{9B1473F2-7FA7-45B2-9DC7-76D4BC2D1AA6}" type="presParOf" srcId="{AFC7FB5B-0148-4923-B3E2-B0CC46011508}" destId="{2F3FEFDE-5CEA-4962-92EE-A6EB320977FF}" srcOrd="0" destOrd="0" presId="urn:microsoft.com/office/officeart/2005/8/layout/vList6"/>
    <dgm:cxn modelId="{DAEEB58C-D493-40E2-BC43-B75718928418}" type="presParOf" srcId="{AFC7FB5B-0148-4923-B3E2-B0CC46011508}" destId="{199D66BC-F6C2-45DF-8E2F-E1E1E1492238}" srcOrd="1" destOrd="0" presId="urn:microsoft.com/office/officeart/2005/8/layout/vList6"/>
  </dgm:cxnLst>
  <dgm:bg/>
  <dgm:whole/>
  <dgm:extLst>
    <a:ext uri="http://schemas.microsoft.com/office/drawing/2008/diagram">
      <dsp:dataModelExt xmlns:dsp="http://schemas.microsoft.com/office/drawing/2008/diagram" xmlns="" relId="rId12"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A269F56-EC7C-4459-A66C-1A058C008136}" type="doc">
      <dgm:prSet loTypeId="urn:microsoft.com/office/officeart/2005/8/layout/vList4#5" loCatId="list" qsTypeId="urn:microsoft.com/office/officeart/2005/8/quickstyle/simple5" qsCatId="simple" csTypeId="urn:microsoft.com/office/officeart/2005/8/colors/accent6_2" csCatId="accent6" phldr="1"/>
      <dgm:spPr/>
      <dgm:t>
        <a:bodyPr/>
        <a:lstStyle/>
        <a:p>
          <a:endParaRPr lang="en-GB"/>
        </a:p>
      </dgm:t>
    </dgm:pt>
    <dgm:pt modelId="{CA0EB032-4E41-4A2E-82DF-3ED0081CBBE9}" type="pres">
      <dgm:prSet presAssocID="{0A269F56-EC7C-4459-A66C-1A058C008136}" presName="linear" presStyleCnt="0">
        <dgm:presLayoutVars>
          <dgm:dir/>
          <dgm:resizeHandles val="exact"/>
        </dgm:presLayoutVars>
      </dgm:prSet>
      <dgm:spPr/>
      <dgm:t>
        <a:bodyPr/>
        <a:lstStyle/>
        <a:p>
          <a:endParaRPr lang="en-US"/>
        </a:p>
      </dgm:t>
    </dgm:pt>
  </dgm:ptLst>
  <dgm:cxnLst>
    <dgm:cxn modelId="{C011A635-056C-4C6C-A1FE-3C76A17A29F8}" type="presOf" srcId="{0A269F56-EC7C-4459-A66C-1A058C008136}" destId="{CA0EB032-4E41-4A2E-82DF-3ED0081CBBE9}" srcOrd="0" destOrd="0" presId="urn:microsoft.com/office/officeart/2005/8/layout/vList4#5"/>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A269F56-EC7C-4459-A66C-1A058C008136}" type="doc">
      <dgm:prSet loTypeId="urn:microsoft.com/office/officeart/2005/8/layout/vList4#6" loCatId="list" qsTypeId="urn:microsoft.com/office/officeart/2005/8/quickstyle/simple5" qsCatId="simple" csTypeId="urn:microsoft.com/office/officeart/2005/8/colors/accent6_2" csCatId="accent6" phldr="1"/>
      <dgm:spPr/>
      <dgm:t>
        <a:bodyPr/>
        <a:lstStyle/>
        <a:p>
          <a:endParaRPr lang="en-GB"/>
        </a:p>
      </dgm:t>
    </dgm:pt>
    <dgm:pt modelId="{CA0EB032-4E41-4A2E-82DF-3ED0081CBBE9}" type="pres">
      <dgm:prSet presAssocID="{0A269F56-EC7C-4459-A66C-1A058C008136}" presName="linear" presStyleCnt="0">
        <dgm:presLayoutVars>
          <dgm:dir/>
          <dgm:resizeHandles val="exact"/>
        </dgm:presLayoutVars>
      </dgm:prSet>
      <dgm:spPr/>
      <dgm:t>
        <a:bodyPr/>
        <a:lstStyle/>
        <a:p>
          <a:endParaRPr lang="en-US"/>
        </a:p>
      </dgm:t>
    </dgm:pt>
  </dgm:ptLst>
  <dgm:cxnLst>
    <dgm:cxn modelId="{E2DD00AB-DF47-45DE-A57F-1907CB73C235}" type="presOf" srcId="{0A269F56-EC7C-4459-A66C-1A058C008136}" destId="{CA0EB032-4E41-4A2E-82DF-3ED0081CBBE9}" srcOrd="0" destOrd="0" presId="urn:microsoft.com/office/officeart/2005/8/layout/vList4#6"/>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0A269F56-EC7C-4459-A66C-1A058C008136}" type="doc">
      <dgm:prSet loTypeId="urn:microsoft.com/office/officeart/2005/8/layout/vList6" loCatId="process" qsTypeId="urn:microsoft.com/office/officeart/2005/8/quickstyle/simple1" qsCatId="simple" csTypeId="urn:microsoft.com/office/officeart/2005/8/colors/colorful5" csCatId="colorful" phldr="1"/>
      <dgm:spPr/>
      <dgm:t>
        <a:bodyPr/>
        <a:lstStyle/>
        <a:p>
          <a:endParaRPr lang="en-GB"/>
        </a:p>
      </dgm:t>
    </dgm:pt>
    <dgm:pt modelId="{14F12712-355B-4771-A24A-AEF55A89F91C}">
      <dgm:prSet phldrT="[Text]"/>
      <dgm:spPr/>
      <dgm:t>
        <a:bodyPr/>
        <a:lstStyle/>
        <a:p>
          <a:r>
            <a:rPr lang="en-US" dirty="0" smtClean="0"/>
            <a:t>Chromium (VI)</a:t>
          </a:r>
          <a:endParaRPr lang="en-SG" dirty="0"/>
        </a:p>
      </dgm:t>
    </dgm:pt>
    <dgm:pt modelId="{47EC3E15-5E03-419E-9B5A-CF035BF50FC6}" type="parTrans" cxnId="{47C1EC7A-5037-40C6-B380-730323A18403}">
      <dgm:prSet/>
      <dgm:spPr/>
      <dgm:t>
        <a:bodyPr/>
        <a:lstStyle/>
        <a:p>
          <a:endParaRPr lang="en-SG"/>
        </a:p>
      </dgm:t>
    </dgm:pt>
    <dgm:pt modelId="{A89E4A7B-041C-4CCA-AD99-D95ED24FE69E}" type="sibTrans" cxnId="{47C1EC7A-5037-40C6-B380-730323A18403}">
      <dgm:prSet/>
      <dgm:spPr/>
      <dgm:t>
        <a:bodyPr/>
        <a:lstStyle/>
        <a:p>
          <a:endParaRPr lang="en-SG"/>
        </a:p>
      </dgm:t>
    </dgm:pt>
    <dgm:pt modelId="{1C1D829A-2DE7-426C-AF4E-7C2E0225DB95}">
      <dgm:prSet phldrT="[Text]"/>
      <dgm:spPr/>
      <dgm:t>
        <a:bodyPr/>
        <a:lstStyle/>
        <a:p>
          <a:r>
            <a:rPr lang="en-US" b="1" dirty="0" smtClean="0"/>
            <a:t>Hydrochloric acid-treated </a:t>
          </a:r>
          <a:r>
            <a:rPr lang="en-US" dirty="0" smtClean="0"/>
            <a:t>leaves at </a:t>
          </a:r>
          <a:r>
            <a:rPr lang="en-US" b="1" dirty="0" smtClean="0"/>
            <a:t>pH 6</a:t>
          </a:r>
          <a:r>
            <a:rPr lang="en-US" dirty="0" smtClean="0"/>
            <a:t> are most effective in removing Chromium (VI) metal ions.</a:t>
          </a:r>
          <a:endParaRPr lang="en-SG" dirty="0"/>
        </a:p>
      </dgm:t>
    </dgm:pt>
    <dgm:pt modelId="{025A7EEF-3FDF-4FF3-A75B-37D70EDEC0FA}" type="parTrans" cxnId="{7E7E0F35-88D1-43A6-9E20-DA273B7B2B56}">
      <dgm:prSet/>
      <dgm:spPr/>
      <dgm:t>
        <a:bodyPr/>
        <a:lstStyle/>
        <a:p>
          <a:endParaRPr lang="en-SG"/>
        </a:p>
      </dgm:t>
    </dgm:pt>
    <dgm:pt modelId="{BF05AB52-4B65-468D-B1B1-A167D5078C67}" type="sibTrans" cxnId="{7E7E0F35-88D1-43A6-9E20-DA273B7B2B56}">
      <dgm:prSet/>
      <dgm:spPr/>
      <dgm:t>
        <a:bodyPr/>
        <a:lstStyle/>
        <a:p>
          <a:endParaRPr lang="en-SG"/>
        </a:p>
      </dgm:t>
    </dgm:pt>
    <dgm:pt modelId="{4DDAFFC4-30F4-4CD2-86AF-E4477099BD67}" type="pres">
      <dgm:prSet presAssocID="{0A269F56-EC7C-4459-A66C-1A058C008136}" presName="Name0" presStyleCnt="0">
        <dgm:presLayoutVars>
          <dgm:dir/>
          <dgm:animLvl val="lvl"/>
          <dgm:resizeHandles/>
        </dgm:presLayoutVars>
      </dgm:prSet>
      <dgm:spPr/>
      <dgm:t>
        <a:bodyPr/>
        <a:lstStyle/>
        <a:p>
          <a:endParaRPr lang="en-SG"/>
        </a:p>
      </dgm:t>
    </dgm:pt>
    <dgm:pt modelId="{FA2DAACC-D697-4199-ABFD-9F782BA2C9C6}" type="pres">
      <dgm:prSet presAssocID="{14F12712-355B-4771-A24A-AEF55A89F91C}" presName="linNode" presStyleCnt="0"/>
      <dgm:spPr/>
      <dgm:t>
        <a:bodyPr/>
        <a:lstStyle/>
        <a:p>
          <a:endParaRPr lang="en-SG"/>
        </a:p>
      </dgm:t>
    </dgm:pt>
    <dgm:pt modelId="{CD3629E9-ADE6-42DB-B3B3-1689D610C4AC}" type="pres">
      <dgm:prSet presAssocID="{14F12712-355B-4771-A24A-AEF55A89F91C}" presName="parentShp" presStyleLbl="node1" presStyleIdx="0" presStyleCnt="1">
        <dgm:presLayoutVars>
          <dgm:bulletEnabled val="1"/>
        </dgm:presLayoutVars>
      </dgm:prSet>
      <dgm:spPr/>
      <dgm:t>
        <a:bodyPr/>
        <a:lstStyle/>
        <a:p>
          <a:endParaRPr lang="en-SG"/>
        </a:p>
      </dgm:t>
    </dgm:pt>
    <dgm:pt modelId="{3B9B440F-C364-4F7A-8426-D537E24DD8F0}" type="pres">
      <dgm:prSet presAssocID="{14F12712-355B-4771-A24A-AEF55A89F91C}" presName="childShp" presStyleLbl="bgAccFollowNode1" presStyleIdx="0" presStyleCnt="1">
        <dgm:presLayoutVars>
          <dgm:bulletEnabled val="1"/>
        </dgm:presLayoutVars>
      </dgm:prSet>
      <dgm:spPr/>
      <dgm:t>
        <a:bodyPr/>
        <a:lstStyle/>
        <a:p>
          <a:endParaRPr lang="en-SG"/>
        </a:p>
      </dgm:t>
    </dgm:pt>
  </dgm:ptLst>
  <dgm:cxnLst>
    <dgm:cxn modelId="{4D498A22-406D-4020-8862-53CEB3CB7E63}" type="presOf" srcId="{1C1D829A-2DE7-426C-AF4E-7C2E0225DB95}" destId="{3B9B440F-C364-4F7A-8426-D537E24DD8F0}" srcOrd="0" destOrd="0" presId="urn:microsoft.com/office/officeart/2005/8/layout/vList6"/>
    <dgm:cxn modelId="{7E7E0F35-88D1-43A6-9E20-DA273B7B2B56}" srcId="{14F12712-355B-4771-A24A-AEF55A89F91C}" destId="{1C1D829A-2DE7-426C-AF4E-7C2E0225DB95}" srcOrd="0" destOrd="0" parTransId="{025A7EEF-3FDF-4FF3-A75B-37D70EDEC0FA}" sibTransId="{BF05AB52-4B65-468D-B1B1-A167D5078C67}"/>
    <dgm:cxn modelId="{3D9C80D7-2554-4C22-8A65-74B63592319E}" type="presOf" srcId="{0A269F56-EC7C-4459-A66C-1A058C008136}" destId="{4DDAFFC4-30F4-4CD2-86AF-E4477099BD67}" srcOrd="0" destOrd="0" presId="urn:microsoft.com/office/officeart/2005/8/layout/vList6"/>
    <dgm:cxn modelId="{47C1EC7A-5037-40C6-B380-730323A18403}" srcId="{0A269F56-EC7C-4459-A66C-1A058C008136}" destId="{14F12712-355B-4771-A24A-AEF55A89F91C}" srcOrd="0" destOrd="0" parTransId="{47EC3E15-5E03-419E-9B5A-CF035BF50FC6}" sibTransId="{A89E4A7B-041C-4CCA-AD99-D95ED24FE69E}"/>
    <dgm:cxn modelId="{A4CF27D7-C0F1-4217-8150-23D720E18B37}" type="presOf" srcId="{14F12712-355B-4771-A24A-AEF55A89F91C}" destId="{CD3629E9-ADE6-42DB-B3B3-1689D610C4AC}" srcOrd="0" destOrd="0" presId="urn:microsoft.com/office/officeart/2005/8/layout/vList6"/>
    <dgm:cxn modelId="{2405F737-51B2-46B2-9583-EBCAB66FD134}" type="presParOf" srcId="{4DDAFFC4-30F4-4CD2-86AF-E4477099BD67}" destId="{FA2DAACC-D697-4199-ABFD-9F782BA2C9C6}" srcOrd="0" destOrd="0" presId="urn:microsoft.com/office/officeart/2005/8/layout/vList6"/>
    <dgm:cxn modelId="{0169989E-F8D0-4785-AB2E-2F52CDF1C3EA}" type="presParOf" srcId="{FA2DAACC-D697-4199-ABFD-9F782BA2C9C6}" destId="{CD3629E9-ADE6-42DB-B3B3-1689D610C4AC}" srcOrd="0" destOrd="0" presId="urn:microsoft.com/office/officeart/2005/8/layout/vList6"/>
    <dgm:cxn modelId="{912597D3-9AAA-4AF7-AB7E-89B6F8AE074A}" type="presParOf" srcId="{FA2DAACC-D697-4199-ABFD-9F782BA2C9C6}" destId="{3B9B440F-C364-4F7A-8426-D537E24DD8F0}" srcOrd="1" destOrd="0" presId="urn:microsoft.com/office/officeart/2005/8/layout/vList6"/>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0A269F56-EC7C-4459-A66C-1A058C008136}" type="doc">
      <dgm:prSet loTypeId="urn:microsoft.com/office/officeart/2005/8/layout/vList6" loCatId="process" qsTypeId="urn:microsoft.com/office/officeart/2005/8/quickstyle/simple1" qsCatId="simple" csTypeId="urn:microsoft.com/office/officeart/2005/8/colors/accent3_2" csCatId="accent3" phldr="1"/>
      <dgm:spPr/>
      <dgm:t>
        <a:bodyPr/>
        <a:lstStyle/>
        <a:p>
          <a:endParaRPr lang="en-GB"/>
        </a:p>
      </dgm:t>
    </dgm:pt>
    <dgm:pt modelId="{8E36E270-DA54-4107-ACD6-E601EB657CD3}">
      <dgm:prSet phldrT="[Text]"/>
      <dgm:spPr/>
      <dgm:t>
        <a:bodyPr/>
        <a:lstStyle/>
        <a:p>
          <a:r>
            <a:rPr lang="en-US" dirty="0" smtClean="0"/>
            <a:t>Cadmium</a:t>
          </a:r>
        </a:p>
      </dgm:t>
    </dgm:pt>
    <dgm:pt modelId="{27474577-AF17-4E35-8304-17977948ECD6}" type="parTrans" cxnId="{13F6ABCD-0552-4319-B8DA-0005534FC057}">
      <dgm:prSet/>
      <dgm:spPr/>
      <dgm:t>
        <a:bodyPr/>
        <a:lstStyle/>
        <a:p>
          <a:endParaRPr lang="en-SG"/>
        </a:p>
      </dgm:t>
    </dgm:pt>
    <dgm:pt modelId="{375DEF36-D206-4919-994C-AA9873900F0F}" type="sibTrans" cxnId="{13F6ABCD-0552-4319-B8DA-0005534FC057}">
      <dgm:prSet/>
      <dgm:spPr/>
      <dgm:t>
        <a:bodyPr/>
        <a:lstStyle/>
        <a:p>
          <a:endParaRPr lang="en-SG"/>
        </a:p>
      </dgm:t>
    </dgm:pt>
    <dgm:pt modelId="{8D7D6DF6-009E-4FAE-925F-EB698E5A98F4}">
      <dgm:prSet phldrT="[Text]"/>
      <dgm:spPr/>
      <dgm:t>
        <a:bodyPr/>
        <a:lstStyle/>
        <a:p>
          <a:r>
            <a:rPr lang="en-US" b="1" dirty="0" smtClean="0"/>
            <a:t>Hydrochloric acid-treated </a:t>
          </a:r>
          <a:r>
            <a:rPr lang="en-US" dirty="0" smtClean="0"/>
            <a:t>leaves at </a:t>
          </a:r>
          <a:r>
            <a:rPr lang="en-US" b="1" dirty="0" smtClean="0"/>
            <a:t>pH 6 </a:t>
          </a:r>
          <a:r>
            <a:rPr lang="en-US" dirty="0" smtClean="0"/>
            <a:t>are most effective in removing Cadmium metal ions.</a:t>
          </a:r>
          <a:endParaRPr lang="en-SG" dirty="0"/>
        </a:p>
      </dgm:t>
    </dgm:pt>
    <dgm:pt modelId="{A23101AE-8DE6-4BA1-91C3-6EE74AE8B937}" type="parTrans" cxnId="{E349EAB8-5515-4F42-A0A3-4C43B9710B57}">
      <dgm:prSet/>
      <dgm:spPr/>
      <dgm:t>
        <a:bodyPr/>
        <a:lstStyle/>
        <a:p>
          <a:endParaRPr lang="en-SG"/>
        </a:p>
      </dgm:t>
    </dgm:pt>
    <dgm:pt modelId="{1A57D6B8-F537-494F-9E9D-EE05FD4F70A8}" type="sibTrans" cxnId="{E349EAB8-5515-4F42-A0A3-4C43B9710B57}">
      <dgm:prSet/>
      <dgm:spPr/>
      <dgm:t>
        <a:bodyPr/>
        <a:lstStyle/>
        <a:p>
          <a:endParaRPr lang="en-SG"/>
        </a:p>
      </dgm:t>
    </dgm:pt>
    <dgm:pt modelId="{4DDAFFC4-30F4-4CD2-86AF-E4477099BD67}" type="pres">
      <dgm:prSet presAssocID="{0A269F56-EC7C-4459-A66C-1A058C008136}" presName="Name0" presStyleCnt="0">
        <dgm:presLayoutVars>
          <dgm:dir/>
          <dgm:animLvl val="lvl"/>
          <dgm:resizeHandles/>
        </dgm:presLayoutVars>
      </dgm:prSet>
      <dgm:spPr/>
      <dgm:t>
        <a:bodyPr/>
        <a:lstStyle/>
        <a:p>
          <a:endParaRPr lang="en-SG"/>
        </a:p>
      </dgm:t>
    </dgm:pt>
    <dgm:pt modelId="{5B852303-364F-4702-ACA7-82D491C4B12D}" type="pres">
      <dgm:prSet presAssocID="{8E36E270-DA54-4107-ACD6-E601EB657CD3}" presName="linNode" presStyleCnt="0"/>
      <dgm:spPr/>
      <dgm:t>
        <a:bodyPr/>
        <a:lstStyle/>
        <a:p>
          <a:endParaRPr lang="en-SG"/>
        </a:p>
      </dgm:t>
    </dgm:pt>
    <dgm:pt modelId="{B11DE9AD-9EA9-4FE0-984F-6700308D68BD}" type="pres">
      <dgm:prSet presAssocID="{8E36E270-DA54-4107-ACD6-E601EB657CD3}" presName="parentShp" presStyleLbl="node1" presStyleIdx="0" presStyleCnt="1" custLinFactNeighborY="-1892">
        <dgm:presLayoutVars>
          <dgm:bulletEnabled val="1"/>
        </dgm:presLayoutVars>
      </dgm:prSet>
      <dgm:spPr/>
      <dgm:t>
        <a:bodyPr/>
        <a:lstStyle/>
        <a:p>
          <a:endParaRPr lang="en-SG"/>
        </a:p>
      </dgm:t>
    </dgm:pt>
    <dgm:pt modelId="{E379FF87-D4A1-4B80-B92B-1559C44B18EC}" type="pres">
      <dgm:prSet presAssocID="{8E36E270-DA54-4107-ACD6-E601EB657CD3}" presName="childShp" presStyleLbl="bgAccFollowNode1" presStyleIdx="0" presStyleCnt="1" custLinFactNeighborY="-6757">
        <dgm:presLayoutVars>
          <dgm:bulletEnabled val="1"/>
        </dgm:presLayoutVars>
      </dgm:prSet>
      <dgm:spPr/>
      <dgm:t>
        <a:bodyPr/>
        <a:lstStyle/>
        <a:p>
          <a:endParaRPr lang="en-SG"/>
        </a:p>
      </dgm:t>
    </dgm:pt>
  </dgm:ptLst>
  <dgm:cxnLst>
    <dgm:cxn modelId="{A5DDD8FA-F4F6-4079-B258-FB4970FEF108}" type="presOf" srcId="{0A269F56-EC7C-4459-A66C-1A058C008136}" destId="{4DDAFFC4-30F4-4CD2-86AF-E4477099BD67}" srcOrd="0" destOrd="0" presId="urn:microsoft.com/office/officeart/2005/8/layout/vList6"/>
    <dgm:cxn modelId="{DDB48EA3-6311-4DC8-8FFE-C1A06B297289}" type="presOf" srcId="{8D7D6DF6-009E-4FAE-925F-EB698E5A98F4}" destId="{E379FF87-D4A1-4B80-B92B-1559C44B18EC}" srcOrd="0" destOrd="0" presId="urn:microsoft.com/office/officeart/2005/8/layout/vList6"/>
    <dgm:cxn modelId="{E349EAB8-5515-4F42-A0A3-4C43B9710B57}" srcId="{8E36E270-DA54-4107-ACD6-E601EB657CD3}" destId="{8D7D6DF6-009E-4FAE-925F-EB698E5A98F4}" srcOrd="0" destOrd="0" parTransId="{A23101AE-8DE6-4BA1-91C3-6EE74AE8B937}" sibTransId="{1A57D6B8-F537-494F-9E9D-EE05FD4F70A8}"/>
    <dgm:cxn modelId="{791CBF9C-CD28-4196-8FA8-A87C12A7491E}" type="presOf" srcId="{8E36E270-DA54-4107-ACD6-E601EB657CD3}" destId="{B11DE9AD-9EA9-4FE0-984F-6700308D68BD}" srcOrd="0" destOrd="0" presId="urn:microsoft.com/office/officeart/2005/8/layout/vList6"/>
    <dgm:cxn modelId="{13F6ABCD-0552-4319-B8DA-0005534FC057}" srcId="{0A269F56-EC7C-4459-A66C-1A058C008136}" destId="{8E36E270-DA54-4107-ACD6-E601EB657CD3}" srcOrd="0" destOrd="0" parTransId="{27474577-AF17-4E35-8304-17977948ECD6}" sibTransId="{375DEF36-D206-4919-994C-AA9873900F0F}"/>
    <dgm:cxn modelId="{7FA933D5-2447-4B44-A11B-24FE40D999BD}" type="presParOf" srcId="{4DDAFFC4-30F4-4CD2-86AF-E4477099BD67}" destId="{5B852303-364F-4702-ACA7-82D491C4B12D}" srcOrd="0" destOrd="0" presId="urn:microsoft.com/office/officeart/2005/8/layout/vList6"/>
    <dgm:cxn modelId="{13630913-4DFA-48C7-888F-5423E6B9FD69}" type="presParOf" srcId="{5B852303-364F-4702-ACA7-82D491C4B12D}" destId="{B11DE9AD-9EA9-4FE0-984F-6700308D68BD}" srcOrd="0" destOrd="0" presId="urn:microsoft.com/office/officeart/2005/8/layout/vList6"/>
    <dgm:cxn modelId="{990B42AC-C10A-40E5-8EFF-4F4527C3DDD5}" type="presParOf" srcId="{5B852303-364F-4702-ACA7-82D491C4B12D}" destId="{E379FF87-D4A1-4B80-B92B-1559C44B18EC}" srcOrd="1" destOrd="0" presId="urn:microsoft.com/office/officeart/2005/8/layout/vList6"/>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0A269F56-EC7C-4459-A66C-1A058C008136}" type="doc">
      <dgm:prSet loTypeId="urn:microsoft.com/office/officeart/2005/8/layout/vList6" loCatId="process" qsTypeId="urn:microsoft.com/office/officeart/2005/8/quickstyle/simple1" qsCatId="simple" csTypeId="urn:microsoft.com/office/officeart/2005/8/colors/accent6_2" csCatId="accent6" phldr="1"/>
      <dgm:spPr/>
      <dgm:t>
        <a:bodyPr/>
        <a:lstStyle/>
        <a:p>
          <a:endParaRPr lang="en-GB"/>
        </a:p>
      </dgm:t>
    </dgm:pt>
    <dgm:pt modelId="{399DB427-8009-4BCF-8EEE-F92A9CA475CD}">
      <dgm:prSet/>
      <dgm:spPr/>
      <dgm:t>
        <a:bodyPr/>
        <a:lstStyle/>
        <a:p>
          <a:r>
            <a:rPr lang="en-US" dirty="0" smtClean="0"/>
            <a:t>Lead (II)</a:t>
          </a:r>
          <a:endParaRPr lang="en-SG" dirty="0"/>
        </a:p>
      </dgm:t>
    </dgm:pt>
    <dgm:pt modelId="{67401643-A421-4578-A695-AE9A19F180E1}" type="parTrans" cxnId="{6F8FC53E-2E16-4C35-9DE4-27D839C772A8}">
      <dgm:prSet/>
      <dgm:spPr/>
      <dgm:t>
        <a:bodyPr/>
        <a:lstStyle/>
        <a:p>
          <a:endParaRPr lang="en-SG"/>
        </a:p>
      </dgm:t>
    </dgm:pt>
    <dgm:pt modelId="{EF10648B-639A-45C3-9F40-07D4348CA201}" type="sibTrans" cxnId="{6F8FC53E-2E16-4C35-9DE4-27D839C772A8}">
      <dgm:prSet/>
      <dgm:spPr/>
      <dgm:t>
        <a:bodyPr/>
        <a:lstStyle/>
        <a:p>
          <a:endParaRPr lang="en-SG"/>
        </a:p>
      </dgm:t>
    </dgm:pt>
    <dgm:pt modelId="{41BFC055-93F4-4AF1-B728-4B14A59EF2D8}">
      <dgm:prSet/>
      <dgm:spPr/>
      <dgm:t>
        <a:bodyPr/>
        <a:lstStyle/>
        <a:p>
          <a:r>
            <a:rPr lang="en-US" b="1" dirty="0" smtClean="0"/>
            <a:t>Hydrochloric acid-treated </a:t>
          </a:r>
          <a:r>
            <a:rPr lang="en-US" dirty="0" smtClean="0"/>
            <a:t>leaves at original </a:t>
          </a:r>
          <a:r>
            <a:rPr lang="en-US" b="1" dirty="0" smtClean="0"/>
            <a:t>pH 4.12 </a:t>
          </a:r>
          <a:r>
            <a:rPr lang="en-US" dirty="0" smtClean="0"/>
            <a:t>are most effective in removing Lead (II) metal ions.</a:t>
          </a:r>
          <a:endParaRPr lang="en-SG" dirty="0"/>
        </a:p>
      </dgm:t>
    </dgm:pt>
    <dgm:pt modelId="{C6F78637-CEE5-4CE4-92DF-B2B4426BC09F}" type="parTrans" cxnId="{B4F70FF0-D48A-4E78-AA07-A40AE19E543E}">
      <dgm:prSet/>
      <dgm:spPr/>
      <dgm:t>
        <a:bodyPr/>
        <a:lstStyle/>
        <a:p>
          <a:endParaRPr lang="en-SG"/>
        </a:p>
      </dgm:t>
    </dgm:pt>
    <dgm:pt modelId="{BF79DF47-DE97-476E-9C7D-BD94B63A7CA2}" type="sibTrans" cxnId="{B4F70FF0-D48A-4E78-AA07-A40AE19E543E}">
      <dgm:prSet/>
      <dgm:spPr/>
      <dgm:t>
        <a:bodyPr/>
        <a:lstStyle/>
        <a:p>
          <a:endParaRPr lang="en-SG"/>
        </a:p>
      </dgm:t>
    </dgm:pt>
    <dgm:pt modelId="{4DDAFFC4-30F4-4CD2-86AF-E4477099BD67}" type="pres">
      <dgm:prSet presAssocID="{0A269F56-EC7C-4459-A66C-1A058C008136}" presName="Name0" presStyleCnt="0">
        <dgm:presLayoutVars>
          <dgm:dir/>
          <dgm:animLvl val="lvl"/>
          <dgm:resizeHandles/>
        </dgm:presLayoutVars>
      </dgm:prSet>
      <dgm:spPr/>
      <dgm:t>
        <a:bodyPr/>
        <a:lstStyle/>
        <a:p>
          <a:endParaRPr lang="en-SG"/>
        </a:p>
      </dgm:t>
    </dgm:pt>
    <dgm:pt modelId="{C61B2797-C0BF-4531-B786-2F4EAFD10CD6}" type="pres">
      <dgm:prSet presAssocID="{399DB427-8009-4BCF-8EEE-F92A9CA475CD}" presName="linNode" presStyleCnt="0"/>
      <dgm:spPr/>
      <dgm:t>
        <a:bodyPr/>
        <a:lstStyle/>
        <a:p>
          <a:endParaRPr lang="en-SG"/>
        </a:p>
      </dgm:t>
    </dgm:pt>
    <dgm:pt modelId="{9D3BCB72-4D80-4F68-B6D0-2714CCD0315D}" type="pres">
      <dgm:prSet presAssocID="{399DB427-8009-4BCF-8EEE-F92A9CA475CD}" presName="parentShp" presStyleLbl="node1" presStyleIdx="0" presStyleCnt="1">
        <dgm:presLayoutVars>
          <dgm:bulletEnabled val="1"/>
        </dgm:presLayoutVars>
      </dgm:prSet>
      <dgm:spPr/>
      <dgm:t>
        <a:bodyPr/>
        <a:lstStyle/>
        <a:p>
          <a:endParaRPr lang="en-SG"/>
        </a:p>
      </dgm:t>
    </dgm:pt>
    <dgm:pt modelId="{783D8175-9B48-41D1-A1DA-35828F6FEEB7}" type="pres">
      <dgm:prSet presAssocID="{399DB427-8009-4BCF-8EEE-F92A9CA475CD}" presName="childShp" presStyleLbl="bgAccFollowNode1" presStyleIdx="0" presStyleCnt="1">
        <dgm:presLayoutVars>
          <dgm:bulletEnabled val="1"/>
        </dgm:presLayoutVars>
      </dgm:prSet>
      <dgm:spPr/>
      <dgm:t>
        <a:bodyPr/>
        <a:lstStyle/>
        <a:p>
          <a:endParaRPr lang="en-SG"/>
        </a:p>
      </dgm:t>
    </dgm:pt>
  </dgm:ptLst>
  <dgm:cxnLst>
    <dgm:cxn modelId="{E35F45F0-529D-48CF-9507-DF089829E420}" type="presOf" srcId="{41BFC055-93F4-4AF1-B728-4B14A59EF2D8}" destId="{783D8175-9B48-41D1-A1DA-35828F6FEEB7}" srcOrd="0" destOrd="0" presId="urn:microsoft.com/office/officeart/2005/8/layout/vList6"/>
    <dgm:cxn modelId="{B4F70FF0-D48A-4E78-AA07-A40AE19E543E}" srcId="{399DB427-8009-4BCF-8EEE-F92A9CA475CD}" destId="{41BFC055-93F4-4AF1-B728-4B14A59EF2D8}" srcOrd="0" destOrd="0" parTransId="{C6F78637-CEE5-4CE4-92DF-B2B4426BC09F}" sibTransId="{BF79DF47-DE97-476E-9C7D-BD94B63A7CA2}"/>
    <dgm:cxn modelId="{6F8FC53E-2E16-4C35-9DE4-27D839C772A8}" srcId="{0A269F56-EC7C-4459-A66C-1A058C008136}" destId="{399DB427-8009-4BCF-8EEE-F92A9CA475CD}" srcOrd="0" destOrd="0" parTransId="{67401643-A421-4578-A695-AE9A19F180E1}" sibTransId="{EF10648B-639A-45C3-9F40-07D4348CA201}"/>
    <dgm:cxn modelId="{5FE9721B-1A6A-43B1-8EA4-F445D56E0842}" type="presOf" srcId="{0A269F56-EC7C-4459-A66C-1A058C008136}" destId="{4DDAFFC4-30F4-4CD2-86AF-E4477099BD67}" srcOrd="0" destOrd="0" presId="urn:microsoft.com/office/officeart/2005/8/layout/vList6"/>
    <dgm:cxn modelId="{D893C365-D1D4-40A3-BFD1-0C6D6E3DA17E}" type="presOf" srcId="{399DB427-8009-4BCF-8EEE-F92A9CA475CD}" destId="{9D3BCB72-4D80-4F68-B6D0-2714CCD0315D}" srcOrd="0" destOrd="0" presId="urn:microsoft.com/office/officeart/2005/8/layout/vList6"/>
    <dgm:cxn modelId="{EE8CAFE3-F0B0-4E67-AE92-4C612CF9A14F}" type="presParOf" srcId="{4DDAFFC4-30F4-4CD2-86AF-E4477099BD67}" destId="{C61B2797-C0BF-4531-B786-2F4EAFD10CD6}" srcOrd="0" destOrd="0" presId="urn:microsoft.com/office/officeart/2005/8/layout/vList6"/>
    <dgm:cxn modelId="{B7142F41-F4D9-4797-80A6-CDCFD9398F67}" type="presParOf" srcId="{C61B2797-C0BF-4531-B786-2F4EAFD10CD6}" destId="{9D3BCB72-4D80-4F68-B6D0-2714CCD0315D}" srcOrd="0" destOrd="0" presId="urn:microsoft.com/office/officeart/2005/8/layout/vList6"/>
    <dgm:cxn modelId="{0BA8CA7C-A9AD-4875-AAFF-8DA528A2AC73}" type="presParOf" srcId="{C61B2797-C0BF-4531-B786-2F4EAFD10CD6}" destId="{783D8175-9B48-41D1-A1DA-35828F6FEEB7}" srcOrd="1" destOrd="0" presId="urn:microsoft.com/office/officeart/2005/8/layout/vList6"/>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0A269F56-EC7C-4459-A66C-1A058C008136}" type="doc">
      <dgm:prSet loTypeId="urn:microsoft.com/office/officeart/2005/8/layout/vList4#6" loCatId="list" qsTypeId="urn:microsoft.com/office/officeart/2005/8/quickstyle/simple5" qsCatId="simple" csTypeId="urn:microsoft.com/office/officeart/2005/8/colors/accent6_2" csCatId="accent6" phldr="1"/>
      <dgm:spPr/>
      <dgm:t>
        <a:bodyPr/>
        <a:lstStyle/>
        <a:p>
          <a:endParaRPr lang="en-GB"/>
        </a:p>
      </dgm:t>
    </dgm:pt>
    <dgm:pt modelId="{CA0EB032-4E41-4A2E-82DF-3ED0081CBBE9}" type="pres">
      <dgm:prSet presAssocID="{0A269F56-EC7C-4459-A66C-1A058C008136}" presName="linear" presStyleCnt="0">
        <dgm:presLayoutVars>
          <dgm:dir/>
          <dgm:resizeHandles val="exact"/>
        </dgm:presLayoutVars>
      </dgm:prSet>
      <dgm:spPr/>
      <dgm:t>
        <a:bodyPr/>
        <a:lstStyle/>
        <a:p>
          <a:endParaRPr lang="en-US"/>
        </a:p>
      </dgm:t>
    </dgm:pt>
  </dgm:ptLst>
  <dgm:cxnLst>
    <dgm:cxn modelId="{FB66605D-C7D3-4F13-86E0-C466205D3DF0}" type="presOf" srcId="{0A269F56-EC7C-4459-A66C-1A058C008136}" destId="{CA0EB032-4E41-4A2E-82DF-3ED0081CBBE9}" srcOrd="0" destOrd="0" presId="urn:microsoft.com/office/officeart/2005/8/layout/vList4#6"/>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8B76004-BBFF-4C04-8B82-B4FB83E24C15}" type="doc">
      <dgm:prSet loTypeId="urn:microsoft.com/office/officeart/2005/8/layout/hList1" loCatId="list" qsTypeId="urn:microsoft.com/office/officeart/2005/8/quickstyle/3d2" qsCatId="3D" csTypeId="urn:microsoft.com/office/officeart/2005/8/colors/accent5_2" csCatId="accent5" phldr="1"/>
      <dgm:spPr/>
      <dgm:t>
        <a:bodyPr/>
        <a:lstStyle/>
        <a:p>
          <a:endParaRPr lang="en-SG"/>
        </a:p>
      </dgm:t>
    </dgm:pt>
    <dgm:pt modelId="{4C7E5BB0-BC46-4AB5-B9A6-62E9A93078AF}">
      <dgm:prSet phldrT="[Text]" custT="1"/>
      <dgm:spPr>
        <a:effectLst>
          <a:glow rad="228600">
            <a:schemeClr val="accent5">
              <a:satMod val="175000"/>
              <a:alpha val="40000"/>
            </a:schemeClr>
          </a:glow>
        </a:effectLst>
      </dgm:spPr>
      <dgm:t>
        <a:bodyPr/>
        <a:lstStyle/>
        <a:p>
          <a:r>
            <a:rPr lang="en-US" sz="2000" dirty="0" smtClean="0">
              <a:latin typeface="Berlin Sans FB" pitchFamily="34" charset="0"/>
            </a:rPr>
            <a:t>Independent variables</a:t>
          </a:r>
          <a:endParaRPr lang="en-SG" sz="2000" dirty="0">
            <a:latin typeface="Berlin Sans FB" pitchFamily="34" charset="0"/>
          </a:endParaRPr>
        </a:p>
      </dgm:t>
    </dgm:pt>
    <dgm:pt modelId="{25C2EC8F-D347-48DD-9329-3AF660D5F2CC}" type="parTrans" cxnId="{445A2C62-C10C-4969-9F99-3D2975F01C2A}">
      <dgm:prSet/>
      <dgm:spPr/>
      <dgm:t>
        <a:bodyPr/>
        <a:lstStyle/>
        <a:p>
          <a:endParaRPr lang="en-SG"/>
        </a:p>
      </dgm:t>
    </dgm:pt>
    <dgm:pt modelId="{B4B5671C-3CB8-49A5-A58B-EA1959E821B2}" type="sibTrans" cxnId="{445A2C62-C10C-4969-9F99-3D2975F01C2A}">
      <dgm:prSet/>
      <dgm:spPr/>
      <dgm:t>
        <a:bodyPr/>
        <a:lstStyle/>
        <a:p>
          <a:endParaRPr lang="en-SG"/>
        </a:p>
      </dgm:t>
    </dgm:pt>
    <dgm:pt modelId="{5743A048-C879-43FB-AF02-A2AA0F6903C7}">
      <dgm:prSet phldrT="[Text]" custT="1"/>
      <dgm:spPr>
        <a:effectLst>
          <a:glow rad="139700">
            <a:schemeClr val="accent1">
              <a:satMod val="175000"/>
              <a:alpha val="40000"/>
            </a:schemeClr>
          </a:glow>
        </a:effectLst>
      </dgm:spPr>
      <dgm:t>
        <a:bodyPr/>
        <a:lstStyle/>
        <a:p>
          <a:endParaRPr lang="en-SG" sz="2000" dirty="0">
            <a:latin typeface="Berlin Sans FB" pitchFamily="34" charset="0"/>
          </a:endParaRPr>
        </a:p>
      </dgm:t>
    </dgm:pt>
    <dgm:pt modelId="{A8337946-6902-43F2-BF04-1D14D27B9DA5}" type="parTrans" cxnId="{B2C8932C-DB48-4014-93B8-0C4ACDE46C14}">
      <dgm:prSet/>
      <dgm:spPr/>
      <dgm:t>
        <a:bodyPr/>
        <a:lstStyle/>
        <a:p>
          <a:endParaRPr lang="en-SG"/>
        </a:p>
      </dgm:t>
    </dgm:pt>
    <dgm:pt modelId="{0EB8B5F7-69A9-46DE-9878-A248120F12C6}" type="sibTrans" cxnId="{B2C8932C-DB48-4014-93B8-0C4ACDE46C14}">
      <dgm:prSet/>
      <dgm:spPr/>
      <dgm:t>
        <a:bodyPr/>
        <a:lstStyle/>
        <a:p>
          <a:endParaRPr lang="en-SG"/>
        </a:p>
      </dgm:t>
    </dgm:pt>
    <dgm:pt modelId="{B2CCE138-768C-4033-B9E3-5A99B45B7D5B}">
      <dgm:prSet phldrT="[Text]" custT="1"/>
      <dgm:spPr>
        <a:effectLst>
          <a:glow rad="139700">
            <a:schemeClr val="accent1">
              <a:satMod val="175000"/>
              <a:alpha val="40000"/>
            </a:schemeClr>
          </a:glow>
        </a:effectLst>
      </dgm:spPr>
      <dgm:t>
        <a:bodyPr/>
        <a:lstStyle/>
        <a:p>
          <a:r>
            <a:rPr lang="en-US" sz="2000" dirty="0" smtClean="0">
              <a:latin typeface="Berlin Sans FB" pitchFamily="34" charset="0"/>
            </a:rPr>
            <a:t>Chemical modification</a:t>
          </a:r>
          <a:endParaRPr lang="en-SG" sz="2000" dirty="0">
            <a:latin typeface="Berlin Sans FB" pitchFamily="34" charset="0"/>
          </a:endParaRPr>
        </a:p>
      </dgm:t>
    </dgm:pt>
    <dgm:pt modelId="{9AA3AB10-C4CC-4888-951A-32CFA836344E}" type="parTrans" cxnId="{41304FB3-48CA-43D9-939F-7AFB098CF8DE}">
      <dgm:prSet/>
      <dgm:spPr/>
      <dgm:t>
        <a:bodyPr/>
        <a:lstStyle/>
        <a:p>
          <a:endParaRPr lang="en-SG"/>
        </a:p>
      </dgm:t>
    </dgm:pt>
    <dgm:pt modelId="{5B926FAA-095A-4310-8A13-6458E4946BAB}" type="sibTrans" cxnId="{41304FB3-48CA-43D9-939F-7AFB098CF8DE}">
      <dgm:prSet/>
      <dgm:spPr/>
      <dgm:t>
        <a:bodyPr/>
        <a:lstStyle/>
        <a:p>
          <a:endParaRPr lang="en-SG"/>
        </a:p>
      </dgm:t>
    </dgm:pt>
    <dgm:pt modelId="{766855BD-7B8C-47BF-8BF8-9750D39425B8}">
      <dgm:prSet phldrT="[Text]" custT="1"/>
      <dgm:spPr>
        <a:effectLst>
          <a:glow rad="139700">
            <a:schemeClr val="accent1">
              <a:satMod val="175000"/>
              <a:alpha val="40000"/>
            </a:schemeClr>
          </a:glow>
        </a:effectLst>
      </dgm:spPr>
      <dgm:t>
        <a:bodyPr/>
        <a:lstStyle/>
        <a:p>
          <a:r>
            <a:rPr lang="en-US" sz="2000" dirty="0" smtClean="0">
              <a:latin typeface="Berlin Sans FB" pitchFamily="34" charset="0"/>
            </a:rPr>
            <a:t>Metal ion</a:t>
          </a:r>
          <a:endParaRPr lang="en-SG" sz="2000" dirty="0">
            <a:latin typeface="Berlin Sans FB" pitchFamily="34" charset="0"/>
          </a:endParaRPr>
        </a:p>
      </dgm:t>
    </dgm:pt>
    <dgm:pt modelId="{935AA053-7C08-416F-9F02-AA5D078D9384}" type="parTrans" cxnId="{A589DCEF-BAB6-4310-B1DA-79BBC1BA1B24}">
      <dgm:prSet/>
      <dgm:spPr/>
      <dgm:t>
        <a:bodyPr/>
        <a:lstStyle/>
        <a:p>
          <a:endParaRPr lang="en-SG"/>
        </a:p>
      </dgm:t>
    </dgm:pt>
    <dgm:pt modelId="{93DB0607-AAAB-4E7B-8CE8-E894CDA79F78}" type="sibTrans" cxnId="{A589DCEF-BAB6-4310-B1DA-79BBC1BA1B24}">
      <dgm:prSet/>
      <dgm:spPr/>
      <dgm:t>
        <a:bodyPr/>
        <a:lstStyle/>
        <a:p>
          <a:endParaRPr lang="en-SG"/>
        </a:p>
      </dgm:t>
    </dgm:pt>
    <dgm:pt modelId="{EBCC096B-9AC9-4ED3-9082-46DB605D5648}">
      <dgm:prSet phldrT="[Text]" custT="1"/>
      <dgm:spPr>
        <a:effectLst>
          <a:glow rad="139700">
            <a:schemeClr val="accent1">
              <a:satMod val="175000"/>
              <a:alpha val="40000"/>
            </a:schemeClr>
          </a:glow>
        </a:effectLst>
      </dgm:spPr>
      <dgm:t>
        <a:bodyPr/>
        <a:lstStyle/>
        <a:p>
          <a:r>
            <a:rPr lang="en-US" sz="2000" dirty="0" smtClean="0">
              <a:latin typeface="Berlin Sans FB" pitchFamily="34" charset="0"/>
            </a:rPr>
            <a:t>pH</a:t>
          </a:r>
          <a:endParaRPr lang="en-SG" sz="2000" dirty="0">
            <a:latin typeface="Berlin Sans FB" pitchFamily="34" charset="0"/>
          </a:endParaRPr>
        </a:p>
      </dgm:t>
    </dgm:pt>
    <dgm:pt modelId="{12C060BA-87E0-49F4-B0BE-5D1C3AFE72CF}" type="parTrans" cxnId="{BF62A0D1-02ED-4291-8DA5-2033AC3BA4EE}">
      <dgm:prSet/>
      <dgm:spPr/>
      <dgm:t>
        <a:bodyPr/>
        <a:lstStyle/>
        <a:p>
          <a:endParaRPr lang="en-SG"/>
        </a:p>
      </dgm:t>
    </dgm:pt>
    <dgm:pt modelId="{33C65A4A-FC43-408E-BD6F-1127E55C48F2}" type="sibTrans" cxnId="{BF62A0D1-02ED-4291-8DA5-2033AC3BA4EE}">
      <dgm:prSet/>
      <dgm:spPr/>
      <dgm:t>
        <a:bodyPr/>
        <a:lstStyle/>
        <a:p>
          <a:endParaRPr lang="en-SG"/>
        </a:p>
      </dgm:t>
    </dgm:pt>
    <dgm:pt modelId="{E8335F29-B655-4FEC-95F6-AAF9E76E1026}" type="pres">
      <dgm:prSet presAssocID="{B8B76004-BBFF-4C04-8B82-B4FB83E24C15}" presName="Name0" presStyleCnt="0">
        <dgm:presLayoutVars>
          <dgm:dir/>
          <dgm:animLvl val="lvl"/>
          <dgm:resizeHandles val="exact"/>
        </dgm:presLayoutVars>
      </dgm:prSet>
      <dgm:spPr/>
      <dgm:t>
        <a:bodyPr/>
        <a:lstStyle/>
        <a:p>
          <a:endParaRPr lang="en-SG"/>
        </a:p>
      </dgm:t>
    </dgm:pt>
    <dgm:pt modelId="{EA973698-933E-4423-8317-545E66AD60AD}" type="pres">
      <dgm:prSet presAssocID="{4C7E5BB0-BC46-4AB5-B9A6-62E9A93078AF}" presName="composite" presStyleCnt="0"/>
      <dgm:spPr/>
    </dgm:pt>
    <dgm:pt modelId="{52A8132B-91B5-447F-BFA1-31CE8F1C2197}" type="pres">
      <dgm:prSet presAssocID="{4C7E5BB0-BC46-4AB5-B9A6-62E9A93078AF}" presName="parTx" presStyleLbl="alignNode1" presStyleIdx="0" presStyleCnt="1" custScaleY="109626" custLinFactNeighborY="-85580">
        <dgm:presLayoutVars>
          <dgm:chMax val="0"/>
          <dgm:chPref val="0"/>
          <dgm:bulletEnabled val="1"/>
        </dgm:presLayoutVars>
      </dgm:prSet>
      <dgm:spPr/>
      <dgm:t>
        <a:bodyPr/>
        <a:lstStyle/>
        <a:p>
          <a:endParaRPr lang="en-SG"/>
        </a:p>
      </dgm:t>
    </dgm:pt>
    <dgm:pt modelId="{91E6D4FB-4DDB-4682-869F-8987BF566D4C}" type="pres">
      <dgm:prSet presAssocID="{4C7E5BB0-BC46-4AB5-B9A6-62E9A93078AF}" presName="desTx" presStyleLbl="alignAccFollowNode1" presStyleIdx="0" presStyleCnt="1" custScaleY="117814" custLinFactNeighborY="-6275">
        <dgm:presLayoutVars>
          <dgm:bulletEnabled val="1"/>
        </dgm:presLayoutVars>
      </dgm:prSet>
      <dgm:spPr/>
      <dgm:t>
        <a:bodyPr/>
        <a:lstStyle/>
        <a:p>
          <a:endParaRPr lang="en-SG"/>
        </a:p>
      </dgm:t>
    </dgm:pt>
  </dgm:ptLst>
  <dgm:cxnLst>
    <dgm:cxn modelId="{445A2C62-C10C-4969-9F99-3D2975F01C2A}" srcId="{B8B76004-BBFF-4C04-8B82-B4FB83E24C15}" destId="{4C7E5BB0-BC46-4AB5-B9A6-62E9A93078AF}" srcOrd="0" destOrd="0" parTransId="{25C2EC8F-D347-48DD-9329-3AF660D5F2CC}" sibTransId="{B4B5671C-3CB8-49A5-A58B-EA1959E821B2}"/>
    <dgm:cxn modelId="{6CBD5C37-1A06-4950-ABB3-1E2C8F395EED}" type="presOf" srcId="{766855BD-7B8C-47BF-8BF8-9750D39425B8}" destId="{91E6D4FB-4DDB-4682-869F-8987BF566D4C}" srcOrd="0" destOrd="2" presId="urn:microsoft.com/office/officeart/2005/8/layout/hList1"/>
    <dgm:cxn modelId="{41304FB3-48CA-43D9-939F-7AFB098CF8DE}" srcId="{4C7E5BB0-BC46-4AB5-B9A6-62E9A93078AF}" destId="{B2CCE138-768C-4033-B9E3-5A99B45B7D5B}" srcOrd="1" destOrd="0" parTransId="{9AA3AB10-C4CC-4888-951A-32CFA836344E}" sibTransId="{5B926FAA-095A-4310-8A13-6458E4946BAB}"/>
    <dgm:cxn modelId="{B2C8932C-DB48-4014-93B8-0C4ACDE46C14}" srcId="{4C7E5BB0-BC46-4AB5-B9A6-62E9A93078AF}" destId="{5743A048-C879-43FB-AF02-A2AA0F6903C7}" srcOrd="0" destOrd="0" parTransId="{A8337946-6902-43F2-BF04-1D14D27B9DA5}" sibTransId="{0EB8B5F7-69A9-46DE-9878-A248120F12C6}"/>
    <dgm:cxn modelId="{A589DCEF-BAB6-4310-B1DA-79BBC1BA1B24}" srcId="{4C7E5BB0-BC46-4AB5-B9A6-62E9A93078AF}" destId="{766855BD-7B8C-47BF-8BF8-9750D39425B8}" srcOrd="2" destOrd="0" parTransId="{935AA053-7C08-416F-9F02-AA5D078D9384}" sibTransId="{93DB0607-AAAB-4E7B-8CE8-E894CDA79F78}"/>
    <dgm:cxn modelId="{48C586EF-1FFF-4C6C-862B-B966549C6CEA}" type="presOf" srcId="{4C7E5BB0-BC46-4AB5-B9A6-62E9A93078AF}" destId="{52A8132B-91B5-447F-BFA1-31CE8F1C2197}" srcOrd="0" destOrd="0" presId="urn:microsoft.com/office/officeart/2005/8/layout/hList1"/>
    <dgm:cxn modelId="{61D07967-66BE-4E44-87B9-702FB1F534BF}" type="presOf" srcId="{B8B76004-BBFF-4C04-8B82-B4FB83E24C15}" destId="{E8335F29-B655-4FEC-95F6-AAF9E76E1026}" srcOrd="0" destOrd="0" presId="urn:microsoft.com/office/officeart/2005/8/layout/hList1"/>
    <dgm:cxn modelId="{BF62A0D1-02ED-4291-8DA5-2033AC3BA4EE}" srcId="{4C7E5BB0-BC46-4AB5-B9A6-62E9A93078AF}" destId="{EBCC096B-9AC9-4ED3-9082-46DB605D5648}" srcOrd="3" destOrd="0" parTransId="{12C060BA-87E0-49F4-B0BE-5D1C3AFE72CF}" sibTransId="{33C65A4A-FC43-408E-BD6F-1127E55C48F2}"/>
    <dgm:cxn modelId="{5B4F3F3E-D469-4F7B-A771-62CE5E295DE7}" type="presOf" srcId="{5743A048-C879-43FB-AF02-A2AA0F6903C7}" destId="{91E6D4FB-4DDB-4682-869F-8987BF566D4C}" srcOrd="0" destOrd="0" presId="urn:microsoft.com/office/officeart/2005/8/layout/hList1"/>
    <dgm:cxn modelId="{5EE566C5-E56F-4CA6-A182-F67794F9C293}" type="presOf" srcId="{EBCC096B-9AC9-4ED3-9082-46DB605D5648}" destId="{91E6D4FB-4DDB-4682-869F-8987BF566D4C}" srcOrd="0" destOrd="3" presId="urn:microsoft.com/office/officeart/2005/8/layout/hList1"/>
    <dgm:cxn modelId="{0611F841-9A11-4934-9818-46815439B7A6}" type="presOf" srcId="{B2CCE138-768C-4033-B9E3-5A99B45B7D5B}" destId="{91E6D4FB-4DDB-4682-869F-8987BF566D4C}" srcOrd="0" destOrd="1" presId="urn:microsoft.com/office/officeart/2005/8/layout/hList1"/>
    <dgm:cxn modelId="{F6FA053B-AD4E-4A50-9A3C-AD376B0F1AFA}" type="presParOf" srcId="{E8335F29-B655-4FEC-95F6-AAF9E76E1026}" destId="{EA973698-933E-4423-8317-545E66AD60AD}" srcOrd="0" destOrd="0" presId="urn:microsoft.com/office/officeart/2005/8/layout/hList1"/>
    <dgm:cxn modelId="{8FE7F643-0AC9-40C1-94E5-4FEFF2E4F7F7}" type="presParOf" srcId="{EA973698-933E-4423-8317-545E66AD60AD}" destId="{52A8132B-91B5-447F-BFA1-31CE8F1C2197}" srcOrd="0" destOrd="0" presId="urn:microsoft.com/office/officeart/2005/8/layout/hList1"/>
    <dgm:cxn modelId="{DAFDB1EE-223A-4813-BE5D-C19C6A4CD3F6}" type="presParOf" srcId="{EA973698-933E-4423-8317-545E66AD60AD}" destId="{91E6D4FB-4DDB-4682-869F-8987BF566D4C}" srcOrd="1" destOrd="0" presId="urn:microsoft.com/office/officeart/2005/8/layout/hList1"/>
  </dgm:cxnLst>
  <dgm:bg>
    <a:effectLst>
      <a:glow rad="139700">
        <a:schemeClr val="accent1">
          <a:satMod val="175000"/>
          <a:alpha val="40000"/>
        </a:schemeClr>
      </a:glow>
    </a:effect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C35217D-3BFF-42D7-9F3D-3CD964D0DB12}" type="doc">
      <dgm:prSet loTypeId="urn:microsoft.com/office/officeart/2005/8/layout/hList1" loCatId="list" qsTypeId="urn:microsoft.com/office/officeart/2005/8/quickstyle/3d2" qsCatId="3D" csTypeId="urn:microsoft.com/office/officeart/2005/8/colors/accent2_2" csCatId="accent2" phldr="1"/>
      <dgm:spPr/>
      <dgm:t>
        <a:bodyPr/>
        <a:lstStyle/>
        <a:p>
          <a:endParaRPr lang="en-SG"/>
        </a:p>
      </dgm:t>
    </dgm:pt>
    <dgm:pt modelId="{D9DCE7D3-2DC3-453B-A451-E86CCDE71658}">
      <dgm:prSet phldrT="[Text]" custT="1"/>
      <dgm:spPr>
        <a:effectLst>
          <a:glow rad="228600">
            <a:schemeClr val="accent2">
              <a:satMod val="175000"/>
              <a:alpha val="40000"/>
            </a:schemeClr>
          </a:glow>
        </a:effectLst>
      </dgm:spPr>
      <dgm:t>
        <a:bodyPr/>
        <a:lstStyle/>
        <a:p>
          <a:r>
            <a:rPr lang="en-US" sz="2000" dirty="0" smtClean="0">
              <a:latin typeface="Berlin Sans FB" pitchFamily="34" charset="0"/>
            </a:rPr>
            <a:t>Dependant variables</a:t>
          </a:r>
          <a:endParaRPr lang="en-SG" sz="2000" dirty="0">
            <a:latin typeface="Berlin Sans FB" pitchFamily="34" charset="0"/>
          </a:endParaRPr>
        </a:p>
      </dgm:t>
    </dgm:pt>
    <dgm:pt modelId="{554A2A49-5C98-4AC6-A72B-35D3B1A67AAF}" type="parTrans" cxnId="{B680A5B3-9FEE-4066-A811-7DD08F993C98}">
      <dgm:prSet/>
      <dgm:spPr/>
      <dgm:t>
        <a:bodyPr/>
        <a:lstStyle/>
        <a:p>
          <a:endParaRPr lang="en-SG"/>
        </a:p>
      </dgm:t>
    </dgm:pt>
    <dgm:pt modelId="{06345DE4-66DC-49F9-A95C-D2945FF1463F}" type="sibTrans" cxnId="{B680A5B3-9FEE-4066-A811-7DD08F993C98}">
      <dgm:prSet/>
      <dgm:spPr/>
      <dgm:t>
        <a:bodyPr/>
        <a:lstStyle/>
        <a:p>
          <a:endParaRPr lang="en-SG"/>
        </a:p>
      </dgm:t>
    </dgm:pt>
    <dgm:pt modelId="{7B95884B-04CA-49B6-8663-CD57A39A5FD5}">
      <dgm:prSet phldrT="[Text]" custT="1"/>
      <dgm:spPr>
        <a:effectLst>
          <a:glow rad="228600">
            <a:schemeClr val="accent2">
              <a:satMod val="175000"/>
              <a:alpha val="40000"/>
            </a:schemeClr>
          </a:glow>
        </a:effectLst>
      </dgm:spPr>
      <dgm:t>
        <a:bodyPr/>
        <a:lstStyle/>
        <a:p>
          <a:r>
            <a:rPr lang="en-US" sz="2000" dirty="0" smtClean="0">
              <a:latin typeface="Berlin Sans FB" pitchFamily="34" charset="0"/>
            </a:rPr>
            <a:t>Amount of metal ions adsorbed</a:t>
          </a:r>
          <a:endParaRPr lang="en-SG" sz="2000" dirty="0">
            <a:latin typeface="Berlin Sans FB" pitchFamily="34" charset="0"/>
          </a:endParaRPr>
        </a:p>
      </dgm:t>
    </dgm:pt>
    <dgm:pt modelId="{08C922D3-F754-4F63-94A6-2FF6BBDC7AE6}" type="parTrans" cxnId="{2E1BE51E-2972-4CD5-BD32-BE40D2FFB5CF}">
      <dgm:prSet/>
      <dgm:spPr/>
      <dgm:t>
        <a:bodyPr/>
        <a:lstStyle/>
        <a:p>
          <a:endParaRPr lang="en-SG"/>
        </a:p>
      </dgm:t>
    </dgm:pt>
    <dgm:pt modelId="{0F455FF3-B7DA-44E1-B9BA-A4640EBCBA0C}" type="sibTrans" cxnId="{2E1BE51E-2972-4CD5-BD32-BE40D2FFB5CF}">
      <dgm:prSet/>
      <dgm:spPr/>
      <dgm:t>
        <a:bodyPr/>
        <a:lstStyle/>
        <a:p>
          <a:endParaRPr lang="en-SG"/>
        </a:p>
      </dgm:t>
    </dgm:pt>
    <dgm:pt modelId="{EF31D4AE-E6D2-48FF-A77C-5AEFED767A9D}">
      <dgm:prSet phldrT="[Text]" custT="1"/>
      <dgm:spPr>
        <a:effectLst>
          <a:glow rad="228600">
            <a:schemeClr val="accent2">
              <a:satMod val="175000"/>
              <a:alpha val="40000"/>
            </a:schemeClr>
          </a:glow>
        </a:effectLst>
      </dgm:spPr>
      <dgm:t>
        <a:bodyPr/>
        <a:lstStyle/>
        <a:p>
          <a:endParaRPr lang="en-SG" sz="2000" dirty="0">
            <a:latin typeface="Century Gothic" pitchFamily="34" charset="0"/>
          </a:endParaRPr>
        </a:p>
      </dgm:t>
    </dgm:pt>
    <dgm:pt modelId="{E9D842D6-F666-4B12-B56C-D4D252D5A0D5}" type="parTrans" cxnId="{31F1B937-B818-49B9-93BE-C9B7969FDD7E}">
      <dgm:prSet/>
      <dgm:spPr/>
      <dgm:t>
        <a:bodyPr/>
        <a:lstStyle/>
        <a:p>
          <a:endParaRPr lang="en-SG"/>
        </a:p>
      </dgm:t>
    </dgm:pt>
    <dgm:pt modelId="{D4CE47D2-2190-4511-AE7D-565375D60AEA}" type="sibTrans" cxnId="{31F1B937-B818-49B9-93BE-C9B7969FDD7E}">
      <dgm:prSet/>
      <dgm:spPr/>
      <dgm:t>
        <a:bodyPr/>
        <a:lstStyle/>
        <a:p>
          <a:endParaRPr lang="en-SG"/>
        </a:p>
      </dgm:t>
    </dgm:pt>
    <dgm:pt modelId="{A80258B2-2957-46F6-BBEB-413FDD5B2201}">
      <dgm:prSet phldrT="[Text]" custT="1"/>
      <dgm:spPr>
        <a:effectLst>
          <a:glow rad="228600">
            <a:schemeClr val="accent2">
              <a:satMod val="175000"/>
              <a:alpha val="40000"/>
            </a:schemeClr>
          </a:glow>
        </a:effectLst>
      </dgm:spPr>
      <dgm:t>
        <a:bodyPr/>
        <a:lstStyle/>
        <a:p>
          <a:endParaRPr lang="en-SG" sz="2000" dirty="0">
            <a:latin typeface="Century Gothic" pitchFamily="34" charset="0"/>
          </a:endParaRPr>
        </a:p>
      </dgm:t>
    </dgm:pt>
    <dgm:pt modelId="{189EA80D-DB0A-410F-AD6F-A70610A4CECC}" type="parTrans" cxnId="{2295619E-2DD1-43C2-96BE-94A98FF583D0}">
      <dgm:prSet/>
      <dgm:spPr/>
      <dgm:t>
        <a:bodyPr/>
        <a:lstStyle/>
        <a:p>
          <a:endParaRPr lang="en-SG"/>
        </a:p>
      </dgm:t>
    </dgm:pt>
    <dgm:pt modelId="{734367B8-82BC-4CF3-AF8C-113AAC11281E}" type="sibTrans" cxnId="{2295619E-2DD1-43C2-96BE-94A98FF583D0}">
      <dgm:prSet/>
      <dgm:spPr/>
      <dgm:t>
        <a:bodyPr/>
        <a:lstStyle/>
        <a:p>
          <a:endParaRPr lang="en-SG"/>
        </a:p>
      </dgm:t>
    </dgm:pt>
    <dgm:pt modelId="{008A5E42-7452-4C54-BC35-D7A750CC255E}">
      <dgm:prSet phldrT="[Text]" custT="1"/>
      <dgm:spPr>
        <a:effectLst>
          <a:glow rad="228600">
            <a:schemeClr val="accent2">
              <a:satMod val="175000"/>
              <a:alpha val="40000"/>
            </a:schemeClr>
          </a:glow>
        </a:effectLst>
      </dgm:spPr>
      <dgm:t>
        <a:bodyPr/>
        <a:lstStyle/>
        <a:p>
          <a:endParaRPr lang="en-SG" sz="2000" dirty="0">
            <a:latin typeface="Century Gothic" pitchFamily="34" charset="0"/>
          </a:endParaRPr>
        </a:p>
      </dgm:t>
    </dgm:pt>
    <dgm:pt modelId="{AFBE304E-6F32-49FC-83FF-FFD795FA7CAC}" type="parTrans" cxnId="{37F06CC7-E472-4EA3-A924-732CE03FAF76}">
      <dgm:prSet/>
      <dgm:spPr/>
      <dgm:t>
        <a:bodyPr/>
        <a:lstStyle/>
        <a:p>
          <a:endParaRPr lang="en-SG"/>
        </a:p>
      </dgm:t>
    </dgm:pt>
    <dgm:pt modelId="{E0969160-E53E-425A-A5D1-A667BCB44F51}" type="sibTrans" cxnId="{37F06CC7-E472-4EA3-A924-732CE03FAF76}">
      <dgm:prSet/>
      <dgm:spPr/>
      <dgm:t>
        <a:bodyPr/>
        <a:lstStyle/>
        <a:p>
          <a:endParaRPr lang="en-SG"/>
        </a:p>
      </dgm:t>
    </dgm:pt>
    <dgm:pt modelId="{9E953217-D2D9-464C-953E-CE0CF234AD9F}">
      <dgm:prSet phldrT="[Text]" custT="1"/>
      <dgm:spPr>
        <a:effectLst>
          <a:glow rad="228600">
            <a:schemeClr val="accent2">
              <a:satMod val="175000"/>
              <a:alpha val="40000"/>
            </a:schemeClr>
          </a:glow>
        </a:effectLst>
      </dgm:spPr>
      <dgm:t>
        <a:bodyPr/>
        <a:lstStyle/>
        <a:p>
          <a:endParaRPr lang="en-SG" sz="2000" dirty="0">
            <a:latin typeface="Century Gothic" pitchFamily="34" charset="0"/>
          </a:endParaRPr>
        </a:p>
      </dgm:t>
    </dgm:pt>
    <dgm:pt modelId="{9743322F-8BEC-4B34-B30D-C323073045E9}" type="parTrans" cxnId="{1CE31A56-3609-498A-BA6E-28BB88824EDD}">
      <dgm:prSet/>
      <dgm:spPr/>
      <dgm:t>
        <a:bodyPr/>
        <a:lstStyle/>
        <a:p>
          <a:endParaRPr lang="en-SG"/>
        </a:p>
      </dgm:t>
    </dgm:pt>
    <dgm:pt modelId="{B440DAB9-95AD-43F5-8D2A-07676F7C3202}" type="sibTrans" cxnId="{1CE31A56-3609-498A-BA6E-28BB88824EDD}">
      <dgm:prSet/>
      <dgm:spPr/>
      <dgm:t>
        <a:bodyPr/>
        <a:lstStyle/>
        <a:p>
          <a:endParaRPr lang="en-SG"/>
        </a:p>
      </dgm:t>
    </dgm:pt>
    <dgm:pt modelId="{62D84D4A-47E1-4D13-A73A-3F7150C89FA2}">
      <dgm:prSet phldrT="[Text]" custT="1"/>
      <dgm:spPr>
        <a:effectLst>
          <a:glow rad="228600">
            <a:schemeClr val="accent2">
              <a:satMod val="175000"/>
              <a:alpha val="40000"/>
            </a:schemeClr>
          </a:glow>
        </a:effectLst>
      </dgm:spPr>
      <dgm:t>
        <a:bodyPr/>
        <a:lstStyle/>
        <a:p>
          <a:endParaRPr lang="en-SG" sz="2000" dirty="0">
            <a:latin typeface="Century Gothic" pitchFamily="34" charset="0"/>
          </a:endParaRPr>
        </a:p>
      </dgm:t>
    </dgm:pt>
    <dgm:pt modelId="{D031B823-7455-4643-8F5C-09C474EFCCD4}" type="parTrans" cxnId="{08F44432-8E29-4B56-BD36-37A0864E40F9}">
      <dgm:prSet/>
      <dgm:spPr/>
      <dgm:t>
        <a:bodyPr/>
        <a:lstStyle/>
        <a:p>
          <a:endParaRPr lang="en-SG"/>
        </a:p>
      </dgm:t>
    </dgm:pt>
    <dgm:pt modelId="{F7799007-D13A-408F-8E30-365A7DAF2BE8}" type="sibTrans" cxnId="{08F44432-8E29-4B56-BD36-37A0864E40F9}">
      <dgm:prSet/>
      <dgm:spPr/>
      <dgm:t>
        <a:bodyPr/>
        <a:lstStyle/>
        <a:p>
          <a:endParaRPr lang="en-SG"/>
        </a:p>
      </dgm:t>
    </dgm:pt>
    <dgm:pt modelId="{4EC2FF22-285B-47DE-9FCF-B7FF252C720A}">
      <dgm:prSet phldrT="[Text]" custT="1"/>
      <dgm:spPr>
        <a:effectLst>
          <a:glow rad="228600">
            <a:schemeClr val="accent2">
              <a:satMod val="175000"/>
              <a:alpha val="40000"/>
            </a:schemeClr>
          </a:glow>
        </a:effectLst>
      </dgm:spPr>
      <dgm:t>
        <a:bodyPr/>
        <a:lstStyle/>
        <a:p>
          <a:endParaRPr lang="en-SG" sz="2000" dirty="0">
            <a:latin typeface="Century Gothic" pitchFamily="34" charset="0"/>
          </a:endParaRPr>
        </a:p>
      </dgm:t>
    </dgm:pt>
    <dgm:pt modelId="{FE932DDC-9EF9-4E39-84B8-0FFA748E5248}" type="parTrans" cxnId="{38F1D4A5-62F8-432A-ADF2-7992213FBCD9}">
      <dgm:prSet/>
      <dgm:spPr/>
      <dgm:t>
        <a:bodyPr/>
        <a:lstStyle/>
        <a:p>
          <a:endParaRPr lang="en-SG"/>
        </a:p>
      </dgm:t>
    </dgm:pt>
    <dgm:pt modelId="{0A661C93-6A1E-4EEF-9FD8-EF8469D5C6E3}" type="sibTrans" cxnId="{38F1D4A5-62F8-432A-ADF2-7992213FBCD9}">
      <dgm:prSet/>
      <dgm:spPr/>
      <dgm:t>
        <a:bodyPr/>
        <a:lstStyle/>
        <a:p>
          <a:endParaRPr lang="en-SG"/>
        </a:p>
      </dgm:t>
    </dgm:pt>
    <dgm:pt modelId="{86EE2501-647A-4BE5-8EED-3792163F87CC}">
      <dgm:prSet phldrT="[Text]" custT="1"/>
      <dgm:spPr>
        <a:effectLst>
          <a:glow rad="228600">
            <a:schemeClr val="accent2">
              <a:satMod val="175000"/>
              <a:alpha val="40000"/>
            </a:schemeClr>
          </a:glow>
        </a:effectLst>
      </dgm:spPr>
      <dgm:t>
        <a:bodyPr/>
        <a:lstStyle/>
        <a:p>
          <a:endParaRPr lang="en-SG" sz="2000" dirty="0">
            <a:latin typeface="Century Gothic" pitchFamily="34" charset="0"/>
          </a:endParaRPr>
        </a:p>
      </dgm:t>
    </dgm:pt>
    <dgm:pt modelId="{A02610BC-61DF-42D9-B326-951DF8480F97}" type="parTrans" cxnId="{2AF68EE5-7BB6-4C73-B41F-287131DC5CB6}">
      <dgm:prSet/>
      <dgm:spPr/>
      <dgm:t>
        <a:bodyPr/>
        <a:lstStyle/>
        <a:p>
          <a:endParaRPr lang="en-SG"/>
        </a:p>
      </dgm:t>
    </dgm:pt>
    <dgm:pt modelId="{B965CB9C-362A-4CA7-A309-ACB75417D500}" type="sibTrans" cxnId="{2AF68EE5-7BB6-4C73-B41F-287131DC5CB6}">
      <dgm:prSet/>
      <dgm:spPr/>
      <dgm:t>
        <a:bodyPr/>
        <a:lstStyle/>
        <a:p>
          <a:endParaRPr lang="en-SG"/>
        </a:p>
      </dgm:t>
    </dgm:pt>
    <dgm:pt modelId="{10E2CD37-D1CC-4B44-B273-1E70E0DDB495}" type="pres">
      <dgm:prSet presAssocID="{CC35217D-3BFF-42D7-9F3D-3CD964D0DB12}" presName="Name0" presStyleCnt="0">
        <dgm:presLayoutVars>
          <dgm:dir/>
          <dgm:animLvl val="lvl"/>
          <dgm:resizeHandles val="exact"/>
        </dgm:presLayoutVars>
      </dgm:prSet>
      <dgm:spPr/>
      <dgm:t>
        <a:bodyPr/>
        <a:lstStyle/>
        <a:p>
          <a:endParaRPr lang="en-SG"/>
        </a:p>
      </dgm:t>
    </dgm:pt>
    <dgm:pt modelId="{D905AF69-8417-4328-9CD3-FF9127318CC1}" type="pres">
      <dgm:prSet presAssocID="{D9DCE7D3-2DC3-453B-A451-E86CCDE71658}" presName="composite" presStyleCnt="0"/>
      <dgm:spPr/>
    </dgm:pt>
    <dgm:pt modelId="{50084FEC-DF3D-431E-AE02-66261C7F5EBF}" type="pres">
      <dgm:prSet presAssocID="{D9DCE7D3-2DC3-453B-A451-E86CCDE71658}" presName="parTx" presStyleLbl="alignNode1" presStyleIdx="0" presStyleCnt="1" custScaleY="100000" custLinFactNeighborY="-48797">
        <dgm:presLayoutVars>
          <dgm:chMax val="0"/>
          <dgm:chPref val="0"/>
          <dgm:bulletEnabled val="1"/>
        </dgm:presLayoutVars>
      </dgm:prSet>
      <dgm:spPr/>
      <dgm:t>
        <a:bodyPr/>
        <a:lstStyle/>
        <a:p>
          <a:endParaRPr lang="en-SG"/>
        </a:p>
      </dgm:t>
    </dgm:pt>
    <dgm:pt modelId="{FC25F1FD-696B-4469-B1B7-06B17554712D}" type="pres">
      <dgm:prSet presAssocID="{D9DCE7D3-2DC3-453B-A451-E86CCDE71658}" presName="desTx" presStyleLbl="alignAccFollowNode1" presStyleIdx="0" presStyleCnt="1" custScaleX="100000" custScaleY="100000" custLinFactNeighborY="-11174">
        <dgm:presLayoutVars>
          <dgm:bulletEnabled val="1"/>
        </dgm:presLayoutVars>
      </dgm:prSet>
      <dgm:spPr/>
      <dgm:t>
        <a:bodyPr/>
        <a:lstStyle/>
        <a:p>
          <a:endParaRPr lang="en-SG"/>
        </a:p>
      </dgm:t>
    </dgm:pt>
  </dgm:ptLst>
  <dgm:cxnLst>
    <dgm:cxn modelId="{2AF68EE5-7BB6-4C73-B41F-287131DC5CB6}" srcId="{D9DCE7D3-2DC3-453B-A451-E86CCDE71658}" destId="{86EE2501-647A-4BE5-8EED-3792163F87CC}" srcOrd="6" destOrd="0" parTransId="{A02610BC-61DF-42D9-B326-951DF8480F97}" sibTransId="{B965CB9C-362A-4CA7-A309-ACB75417D500}"/>
    <dgm:cxn modelId="{B680A5B3-9FEE-4066-A811-7DD08F993C98}" srcId="{CC35217D-3BFF-42D7-9F3D-3CD964D0DB12}" destId="{D9DCE7D3-2DC3-453B-A451-E86CCDE71658}" srcOrd="0" destOrd="0" parTransId="{554A2A49-5C98-4AC6-A72B-35D3B1A67AAF}" sibTransId="{06345DE4-66DC-49F9-A95C-D2945FF1463F}"/>
    <dgm:cxn modelId="{E995634D-9B29-4139-A402-8E44D0BF06FD}" type="presOf" srcId="{CC35217D-3BFF-42D7-9F3D-3CD964D0DB12}" destId="{10E2CD37-D1CC-4B44-B273-1E70E0DDB495}" srcOrd="0" destOrd="0" presId="urn:microsoft.com/office/officeart/2005/8/layout/hList1"/>
    <dgm:cxn modelId="{DCCD702E-7B28-47A4-BA88-6904C24AFD50}" type="presOf" srcId="{9E953217-D2D9-464C-953E-CE0CF234AD9F}" destId="{FC25F1FD-696B-4469-B1B7-06B17554712D}" srcOrd="0" destOrd="3" presId="urn:microsoft.com/office/officeart/2005/8/layout/hList1"/>
    <dgm:cxn modelId="{F213079C-1C05-46B9-BA89-60B46FA0D734}" type="presOf" srcId="{7B95884B-04CA-49B6-8663-CD57A39A5FD5}" destId="{FC25F1FD-696B-4469-B1B7-06B17554712D}" srcOrd="0" destOrd="0" presId="urn:microsoft.com/office/officeart/2005/8/layout/hList1"/>
    <dgm:cxn modelId="{37F06CC7-E472-4EA3-A924-732CE03FAF76}" srcId="{D9DCE7D3-2DC3-453B-A451-E86CCDE71658}" destId="{008A5E42-7452-4C54-BC35-D7A750CC255E}" srcOrd="2" destOrd="0" parTransId="{AFBE304E-6F32-49FC-83FF-FFD795FA7CAC}" sibTransId="{E0969160-E53E-425A-A5D1-A667BCB44F51}"/>
    <dgm:cxn modelId="{249E3F72-ECC4-47DA-9B39-1867D10381CF}" type="presOf" srcId="{008A5E42-7452-4C54-BC35-D7A750CC255E}" destId="{FC25F1FD-696B-4469-B1B7-06B17554712D}" srcOrd="0" destOrd="2" presId="urn:microsoft.com/office/officeart/2005/8/layout/hList1"/>
    <dgm:cxn modelId="{E4F5559B-CA48-4951-B525-0B873DBED580}" type="presOf" srcId="{A80258B2-2957-46F6-BBEB-413FDD5B2201}" destId="{FC25F1FD-696B-4469-B1B7-06B17554712D}" srcOrd="0" destOrd="1" presId="urn:microsoft.com/office/officeart/2005/8/layout/hList1"/>
    <dgm:cxn modelId="{31F1B937-B818-49B9-93BE-C9B7969FDD7E}" srcId="{D9DCE7D3-2DC3-453B-A451-E86CCDE71658}" destId="{EF31D4AE-E6D2-48FF-A77C-5AEFED767A9D}" srcOrd="7" destOrd="0" parTransId="{E9D842D6-F666-4B12-B56C-D4D252D5A0D5}" sibTransId="{D4CE47D2-2190-4511-AE7D-565375D60AEA}"/>
    <dgm:cxn modelId="{F6B8A8C9-348C-42E8-8723-3C01C337AEDE}" type="presOf" srcId="{62D84D4A-47E1-4D13-A73A-3F7150C89FA2}" destId="{FC25F1FD-696B-4469-B1B7-06B17554712D}" srcOrd="0" destOrd="4" presId="urn:microsoft.com/office/officeart/2005/8/layout/hList1"/>
    <dgm:cxn modelId="{2E1BE51E-2972-4CD5-BD32-BE40D2FFB5CF}" srcId="{D9DCE7D3-2DC3-453B-A451-E86CCDE71658}" destId="{7B95884B-04CA-49B6-8663-CD57A39A5FD5}" srcOrd="0" destOrd="0" parTransId="{08C922D3-F754-4F63-94A6-2FF6BBDC7AE6}" sibTransId="{0F455FF3-B7DA-44E1-B9BA-A4640EBCBA0C}"/>
    <dgm:cxn modelId="{2295619E-2DD1-43C2-96BE-94A98FF583D0}" srcId="{D9DCE7D3-2DC3-453B-A451-E86CCDE71658}" destId="{A80258B2-2957-46F6-BBEB-413FDD5B2201}" srcOrd="1" destOrd="0" parTransId="{189EA80D-DB0A-410F-AD6F-A70610A4CECC}" sibTransId="{734367B8-82BC-4CF3-AF8C-113AAC11281E}"/>
    <dgm:cxn modelId="{82BD25A9-1476-49FC-9A29-570EFECBCA7A}" type="presOf" srcId="{D9DCE7D3-2DC3-453B-A451-E86CCDE71658}" destId="{50084FEC-DF3D-431E-AE02-66261C7F5EBF}" srcOrd="0" destOrd="0" presId="urn:microsoft.com/office/officeart/2005/8/layout/hList1"/>
    <dgm:cxn modelId="{1A768FC2-1CAE-4FBB-A208-2031E8E9BF7F}" type="presOf" srcId="{86EE2501-647A-4BE5-8EED-3792163F87CC}" destId="{FC25F1FD-696B-4469-B1B7-06B17554712D}" srcOrd="0" destOrd="6" presId="urn:microsoft.com/office/officeart/2005/8/layout/hList1"/>
    <dgm:cxn modelId="{1DA80354-FBD0-43B2-A3FB-C850DF5F0ECE}" type="presOf" srcId="{EF31D4AE-E6D2-48FF-A77C-5AEFED767A9D}" destId="{FC25F1FD-696B-4469-B1B7-06B17554712D}" srcOrd="0" destOrd="7" presId="urn:microsoft.com/office/officeart/2005/8/layout/hList1"/>
    <dgm:cxn modelId="{1CE31A56-3609-498A-BA6E-28BB88824EDD}" srcId="{D9DCE7D3-2DC3-453B-A451-E86CCDE71658}" destId="{9E953217-D2D9-464C-953E-CE0CF234AD9F}" srcOrd="3" destOrd="0" parTransId="{9743322F-8BEC-4B34-B30D-C323073045E9}" sibTransId="{B440DAB9-95AD-43F5-8D2A-07676F7C3202}"/>
    <dgm:cxn modelId="{09BC6569-A2D2-47EE-BD42-DBD8933CF07D}" type="presOf" srcId="{4EC2FF22-285B-47DE-9FCF-B7FF252C720A}" destId="{FC25F1FD-696B-4469-B1B7-06B17554712D}" srcOrd="0" destOrd="5" presId="urn:microsoft.com/office/officeart/2005/8/layout/hList1"/>
    <dgm:cxn modelId="{38F1D4A5-62F8-432A-ADF2-7992213FBCD9}" srcId="{D9DCE7D3-2DC3-453B-A451-E86CCDE71658}" destId="{4EC2FF22-285B-47DE-9FCF-B7FF252C720A}" srcOrd="5" destOrd="0" parTransId="{FE932DDC-9EF9-4E39-84B8-0FFA748E5248}" sibTransId="{0A661C93-6A1E-4EEF-9FD8-EF8469D5C6E3}"/>
    <dgm:cxn modelId="{08F44432-8E29-4B56-BD36-37A0864E40F9}" srcId="{D9DCE7D3-2DC3-453B-A451-E86CCDE71658}" destId="{62D84D4A-47E1-4D13-A73A-3F7150C89FA2}" srcOrd="4" destOrd="0" parTransId="{D031B823-7455-4643-8F5C-09C474EFCCD4}" sibTransId="{F7799007-D13A-408F-8E30-365A7DAF2BE8}"/>
    <dgm:cxn modelId="{FD4F7500-DF3D-4170-86D9-EDAB42683101}" type="presParOf" srcId="{10E2CD37-D1CC-4B44-B273-1E70E0DDB495}" destId="{D905AF69-8417-4328-9CD3-FF9127318CC1}" srcOrd="0" destOrd="0" presId="urn:microsoft.com/office/officeart/2005/8/layout/hList1"/>
    <dgm:cxn modelId="{2B7C8890-835B-4188-B561-0A3181F2C41A}" type="presParOf" srcId="{D905AF69-8417-4328-9CD3-FF9127318CC1}" destId="{50084FEC-DF3D-431E-AE02-66261C7F5EBF}" srcOrd="0" destOrd="0" presId="urn:microsoft.com/office/officeart/2005/8/layout/hList1"/>
    <dgm:cxn modelId="{A014A7FF-32BB-41FA-A270-D6921EF7BD2E}" type="presParOf" srcId="{D905AF69-8417-4328-9CD3-FF9127318CC1}" destId="{FC25F1FD-696B-4469-B1B7-06B17554712D}" srcOrd="1" destOrd="0" presId="urn:microsoft.com/office/officeart/2005/8/layout/hList1"/>
  </dgm:cxnLst>
  <dgm:bg/>
  <dgm:whole/>
  <dgm:extLst>
    <a:ext uri="http://schemas.microsoft.com/office/drawing/2008/diagram">
      <dsp:dataModelExt xmlns:dsp="http://schemas.microsoft.com/office/drawing/2008/diagram" xmlns=""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60AFD4B-9913-416D-84E2-E3D35D1C3B72}" type="doc">
      <dgm:prSet loTypeId="urn:microsoft.com/office/officeart/2005/8/layout/hList1" loCatId="list" qsTypeId="urn:microsoft.com/office/officeart/2005/8/quickstyle/3d1" qsCatId="3D" csTypeId="urn:microsoft.com/office/officeart/2005/8/colors/accent3_2" csCatId="accent3" phldr="1"/>
      <dgm:spPr/>
      <dgm:t>
        <a:bodyPr/>
        <a:lstStyle/>
        <a:p>
          <a:endParaRPr lang="en-SG"/>
        </a:p>
      </dgm:t>
    </dgm:pt>
    <dgm:pt modelId="{5210490C-933C-461C-B823-9193C5733B54}">
      <dgm:prSet phldrT="[Text]" custT="1"/>
      <dgm:spPr>
        <a:effectLst>
          <a:glow rad="228600">
            <a:schemeClr val="accent3">
              <a:satMod val="175000"/>
              <a:alpha val="40000"/>
            </a:schemeClr>
          </a:glow>
        </a:effectLst>
      </dgm:spPr>
      <dgm:t>
        <a:bodyPr/>
        <a:lstStyle/>
        <a:p>
          <a:r>
            <a:rPr lang="en-US" sz="2000" dirty="0" smtClean="0">
              <a:latin typeface="Berlin Sans FB" pitchFamily="34" charset="0"/>
            </a:rPr>
            <a:t>Controlled variables</a:t>
          </a:r>
          <a:endParaRPr lang="en-SG" sz="2000" dirty="0">
            <a:latin typeface="Berlin Sans FB" pitchFamily="34" charset="0"/>
          </a:endParaRPr>
        </a:p>
      </dgm:t>
    </dgm:pt>
    <dgm:pt modelId="{EE99434C-C970-407A-8B67-DFFA23C70BF4}" type="parTrans" cxnId="{B69406EA-AB24-46A2-8A7D-21A536D4C6D0}">
      <dgm:prSet/>
      <dgm:spPr/>
      <dgm:t>
        <a:bodyPr/>
        <a:lstStyle/>
        <a:p>
          <a:endParaRPr lang="en-SG"/>
        </a:p>
      </dgm:t>
    </dgm:pt>
    <dgm:pt modelId="{45E5EEF0-98F6-4705-A6F5-E0ACE95090BB}" type="sibTrans" cxnId="{B69406EA-AB24-46A2-8A7D-21A536D4C6D0}">
      <dgm:prSet/>
      <dgm:spPr/>
      <dgm:t>
        <a:bodyPr/>
        <a:lstStyle/>
        <a:p>
          <a:endParaRPr lang="en-SG"/>
        </a:p>
      </dgm:t>
    </dgm:pt>
    <dgm:pt modelId="{3E7D6C97-5783-489F-B690-EFCB119DBBDD}">
      <dgm:prSet phldrT="[Text]" custT="1"/>
      <dgm:spPr>
        <a:effectLst>
          <a:glow rad="228600">
            <a:schemeClr val="accent3">
              <a:satMod val="175000"/>
              <a:alpha val="40000"/>
            </a:schemeClr>
          </a:glow>
        </a:effectLst>
      </dgm:spPr>
      <dgm:t>
        <a:bodyPr/>
        <a:lstStyle/>
        <a:p>
          <a:r>
            <a:rPr lang="en-US" sz="2000" dirty="0" smtClean="0">
              <a:latin typeface="Berlin Sans FB" pitchFamily="34" charset="0"/>
            </a:rPr>
            <a:t>Mass of leaves used</a:t>
          </a:r>
          <a:endParaRPr lang="en-SG" sz="2000" dirty="0">
            <a:latin typeface="Berlin Sans FB" pitchFamily="34" charset="0"/>
          </a:endParaRPr>
        </a:p>
      </dgm:t>
    </dgm:pt>
    <dgm:pt modelId="{47E1D47E-65B7-4627-A75E-E5223A8AFBDC}" type="parTrans" cxnId="{03ABB1B9-6901-473E-BD78-47FEE95373B1}">
      <dgm:prSet/>
      <dgm:spPr/>
      <dgm:t>
        <a:bodyPr/>
        <a:lstStyle/>
        <a:p>
          <a:endParaRPr lang="en-SG"/>
        </a:p>
      </dgm:t>
    </dgm:pt>
    <dgm:pt modelId="{47DB7480-BCC9-4CA5-A45A-881CCA4E5196}" type="sibTrans" cxnId="{03ABB1B9-6901-473E-BD78-47FEE95373B1}">
      <dgm:prSet/>
      <dgm:spPr/>
      <dgm:t>
        <a:bodyPr/>
        <a:lstStyle/>
        <a:p>
          <a:endParaRPr lang="en-SG"/>
        </a:p>
      </dgm:t>
    </dgm:pt>
    <dgm:pt modelId="{D2A6F4E6-A49E-4DD3-A528-C5AF5EB65784}">
      <dgm:prSet phldrT="[Text]" custT="1"/>
      <dgm:spPr>
        <a:effectLst>
          <a:glow rad="228600">
            <a:schemeClr val="accent3">
              <a:satMod val="175000"/>
              <a:alpha val="40000"/>
            </a:schemeClr>
          </a:glow>
        </a:effectLst>
      </dgm:spPr>
      <dgm:t>
        <a:bodyPr/>
        <a:lstStyle/>
        <a:p>
          <a:r>
            <a:rPr lang="en-US" sz="2000" dirty="0" smtClean="0">
              <a:latin typeface="Berlin Sans FB" pitchFamily="34" charset="0"/>
            </a:rPr>
            <a:t>Stirring Time</a:t>
          </a:r>
          <a:endParaRPr lang="en-SG" sz="2000" dirty="0">
            <a:latin typeface="Berlin Sans FB" pitchFamily="34" charset="0"/>
          </a:endParaRPr>
        </a:p>
      </dgm:t>
    </dgm:pt>
    <dgm:pt modelId="{191810B2-A0AA-4902-AF3D-67AB1505E7B1}" type="parTrans" cxnId="{6283070A-7C84-43B5-A3A8-7DA82FAFB5FE}">
      <dgm:prSet/>
      <dgm:spPr/>
      <dgm:t>
        <a:bodyPr/>
        <a:lstStyle/>
        <a:p>
          <a:endParaRPr lang="en-SG"/>
        </a:p>
      </dgm:t>
    </dgm:pt>
    <dgm:pt modelId="{DCACC108-BFE0-4598-B7D9-851027B95E90}" type="sibTrans" cxnId="{6283070A-7C84-43B5-A3A8-7DA82FAFB5FE}">
      <dgm:prSet/>
      <dgm:spPr/>
      <dgm:t>
        <a:bodyPr/>
        <a:lstStyle/>
        <a:p>
          <a:endParaRPr lang="en-SG"/>
        </a:p>
      </dgm:t>
    </dgm:pt>
    <dgm:pt modelId="{E0CB87E0-8C19-4747-BB0B-D47D1106416D}">
      <dgm:prSet phldrT="[Text]" custT="1"/>
      <dgm:spPr>
        <a:effectLst>
          <a:glow rad="228600">
            <a:schemeClr val="accent3">
              <a:satMod val="175000"/>
              <a:alpha val="40000"/>
            </a:schemeClr>
          </a:glow>
        </a:effectLst>
      </dgm:spPr>
      <dgm:t>
        <a:bodyPr/>
        <a:lstStyle/>
        <a:p>
          <a:r>
            <a:rPr lang="en-US" sz="2000" dirty="0" smtClean="0">
              <a:latin typeface="Berlin Sans FB" pitchFamily="34" charset="0"/>
            </a:rPr>
            <a:t>Stirring rate</a:t>
          </a:r>
          <a:endParaRPr lang="en-SG" sz="2000" dirty="0">
            <a:latin typeface="Berlin Sans FB" pitchFamily="34" charset="0"/>
          </a:endParaRPr>
        </a:p>
      </dgm:t>
    </dgm:pt>
    <dgm:pt modelId="{FDBA6B08-58D8-4E05-A26D-8B62664D2282}" type="parTrans" cxnId="{5E6EFA4B-25F8-4D06-8E6B-836E5F719097}">
      <dgm:prSet/>
      <dgm:spPr/>
      <dgm:t>
        <a:bodyPr/>
        <a:lstStyle/>
        <a:p>
          <a:endParaRPr lang="en-SG"/>
        </a:p>
      </dgm:t>
    </dgm:pt>
    <dgm:pt modelId="{2187BB20-EECD-4956-88D4-8CEAE049A555}" type="sibTrans" cxnId="{5E6EFA4B-25F8-4D06-8E6B-836E5F719097}">
      <dgm:prSet/>
      <dgm:spPr/>
      <dgm:t>
        <a:bodyPr/>
        <a:lstStyle/>
        <a:p>
          <a:endParaRPr lang="en-SG"/>
        </a:p>
      </dgm:t>
    </dgm:pt>
    <dgm:pt modelId="{ADE1DD75-289E-4EF8-B759-5BA75D019CAE}">
      <dgm:prSet phldrT="[Text]" custT="1"/>
      <dgm:spPr>
        <a:effectLst>
          <a:glow rad="228600">
            <a:schemeClr val="accent3">
              <a:satMod val="175000"/>
              <a:alpha val="40000"/>
            </a:schemeClr>
          </a:glow>
        </a:effectLst>
      </dgm:spPr>
      <dgm:t>
        <a:bodyPr/>
        <a:lstStyle/>
        <a:p>
          <a:r>
            <a:rPr lang="en-US" sz="2000" dirty="0" smtClean="0">
              <a:latin typeface="Berlin Sans FB" pitchFamily="34" charset="0"/>
            </a:rPr>
            <a:t>Temperature</a:t>
          </a:r>
          <a:endParaRPr lang="en-SG" sz="2000" dirty="0">
            <a:latin typeface="Berlin Sans FB" pitchFamily="34" charset="0"/>
          </a:endParaRPr>
        </a:p>
      </dgm:t>
    </dgm:pt>
    <dgm:pt modelId="{29EA9197-ECEA-469D-8047-77D0CFBBF195}" type="parTrans" cxnId="{4629E01C-F2B7-4C16-874B-12091596AF0A}">
      <dgm:prSet/>
      <dgm:spPr/>
      <dgm:t>
        <a:bodyPr/>
        <a:lstStyle/>
        <a:p>
          <a:endParaRPr lang="en-SG"/>
        </a:p>
      </dgm:t>
    </dgm:pt>
    <dgm:pt modelId="{1B6D36AF-89EE-4A66-9C55-0C83F541C08F}" type="sibTrans" cxnId="{4629E01C-F2B7-4C16-874B-12091596AF0A}">
      <dgm:prSet/>
      <dgm:spPr/>
      <dgm:t>
        <a:bodyPr/>
        <a:lstStyle/>
        <a:p>
          <a:endParaRPr lang="en-SG"/>
        </a:p>
      </dgm:t>
    </dgm:pt>
    <dgm:pt modelId="{76527365-5CC3-47DD-A4FC-752E9DE11017}">
      <dgm:prSet phldrT="[Text]" custT="1"/>
      <dgm:spPr>
        <a:effectLst>
          <a:glow rad="228600">
            <a:schemeClr val="accent3">
              <a:satMod val="175000"/>
              <a:alpha val="40000"/>
            </a:schemeClr>
          </a:glow>
        </a:effectLst>
      </dgm:spPr>
      <dgm:t>
        <a:bodyPr/>
        <a:lstStyle/>
        <a:p>
          <a:r>
            <a:rPr lang="en-US" sz="2000" dirty="0" smtClean="0">
              <a:latin typeface="Berlin Sans FB" pitchFamily="34" charset="0"/>
            </a:rPr>
            <a:t>Volume of metal ion solution</a:t>
          </a:r>
          <a:endParaRPr lang="en-SG" sz="2000" dirty="0">
            <a:latin typeface="Berlin Sans FB" pitchFamily="34" charset="0"/>
          </a:endParaRPr>
        </a:p>
      </dgm:t>
    </dgm:pt>
    <dgm:pt modelId="{2C80E3CA-9AB1-480B-8F3B-827593DA3CDC}" type="parTrans" cxnId="{79505001-D12D-4794-B061-A1AE9B9F919A}">
      <dgm:prSet/>
      <dgm:spPr/>
      <dgm:t>
        <a:bodyPr/>
        <a:lstStyle/>
        <a:p>
          <a:endParaRPr lang="en-SG"/>
        </a:p>
      </dgm:t>
    </dgm:pt>
    <dgm:pt modelId="{B058BFC9-CB4A-4730-BE3B-6DEC79053AC7}" type="sibTrans" cxnId="{79505001-D12D-4794-B061-A1AE9B9F919A}">
      <dgm:prSet/>
      <dgm:spPr/>
      <dgm:t>
        <a:bodyPr/>
        <a:lstStyle/>
        <a:p>
          <a:endParaRPr lang="en-SG"/>
        </a:p>
      </dgm:t>
    </dgm:pt>
    <dgm:pt modelId="{1CF82DB8-E58A-48DD-9280-D8C0E3378DAC}">
      <dgm:prSet phldrT="[Text]" custT="1"/>
      <dgm:spPr>
        <a:effectLst>
          <a:glow rad="228600">
            <a:schemeClr val="accent3">
              <a:satMod val="175000"/>
              <a:alpha val="40000"/>
            </a:schemeClr>
          </a:glow>
        </a:effectLst>
      </dgm:spPr>
      <dgm:t>
        <a:bodyPr/>
        <a:lstStyle/>
        <a:p>
          <a:r>
            <a:rPr lang="en-US" sz="2000" dirty="0" smtClean="0">
              <a:latin typeface="Berlin Sans FB" pitchFamily="34" charset="0"/>
            </a:rPr>
            <a:t>Initial concentration of metal ion</a:t>
          </a:r>
          <a:endParaRPr lang="en-SG" sz="2000" dirty="0">
            <a:latin typeface="Berlin Sans FB" pitchFamily="34" charset="0"/>
          </a:endParaRPr>
        </a:p>
      </dgm:t>
    </dgm:pt>
    <dgm:pt modelId="{77D50260-E5BA-4065-83BD-6E01DC0E566F}" type="parTrans" cxnId="{A92FDB69-01A6-469A-9451-0FEB6A53CEB3}">
      <dgm:prSet/>
      <dgm:spPr/>
      <dgm:t>
        <a:bodyPr/>
        <a:lstStyle/>
        <a:p>
          <a:endParaRPr lang="en-SG"/>
        </a:p>
      </dgm:t>
    </dgm:pt>
    <dgm:pt modelId="{6C5F5FBA-7D83-4C8F-A9AF-F1ECAB39B3D0}" type="sibTrans" cxnId="{A92FDB69-01A6-469A-9451-0FEB6A53CEB3}">
      <dgm:prSet/>
      <dgm:spPr/>
      <dgm:t>
        <a:bodyPr/>
        <a:lstStyle/>
        <a:p>
          <a:endParaRPr lang="en-SG"/>
        </a:p>
      </dgm:t>
    </dgm:pt>
    <dgm:pt modelId="{16461D34-1C23-46A7-8665-A9FE3DA408DE}" type="pres">
      <dgm:prSet presAssocID="{F60AFD4B-9913-416D-84E2-E3D35D1C3B72}" presName="Name0" presStyleCnt="0">
        <dgm:presLayoutVars>
          <dgm:dir/>
          <dgm:animLvl val="lvl"/>
          <dgm:resizeHandles val="exact"/>
        </dgm:presLayoutVars>
      </dgm:prSet>
      <dgm:spPr/>
      <dgm:t>
        <a:bodyPr/>
        <a:lstStyle/>
        <a:p>
          <a:endParaRPr lang="en-SG"/>
        </a:p>
      </dgm:t>
    </dgm:pt>
    <dgm:pt modelId="{4ADD2F4B-5993-4400-8BAA-C95CF28F2F7D}" type="pres">
      <dgm:prSet presAssocID="{5210490C-933C-461C-B823-9193C5733B54}" presName="composite" presStyleCnt="0"/>
      <dgm:spPr/>
    </dgm:pt>
    <dgm:pt modelId="{C2C17748-B4EB-4E47-AA72-9960BCA152BA}" type="pres">
      <dgm:prSet presAssocID="{5210490C-933C-461C-B823-9193C5733B54}" presName="parTx" presStyleLbl="alignNode1" presStyleIdx="0" presStyleCnt="1" custScaleY="178609" custLinFactY="-52708" custLinFactNeighborY="-100000">
        <dgm:presLayoutVars>
          <dgm:chMax val="0"/>
          <dgm:chPref val="0"/>
          <dgm:bulletEnabled val="1"/>
        </dgm:presLayoutVars>
      </dgm:prSet>
      <dgm:spPr/>
      <dgm:t>
        <a:bodyPr/>
        <a:lstStyle/>
        <a:p>
          <a:endParaRPr lang="en-SG"/>
        </a:p>
      </dgm:t>
    </dgm:pt>
    <dgm:pt modelId="{2C7F6644-7E94-4BB6-8357-75645492A442}" type="pres">
      <dgm:prSet presAssocID="{5210490C-933C-461C-B823-9193C5733B54}" presName="desTx" presStyleLbl="alignAccFollowNode1" presStyleIdx="0" presStyleCnt="1" custScaleY="102366" custLinFactNeighborX="-3448" custLinFactNeighborY="-15255">
        <dgm:presLayoutVars>
          <dgm:bulletEnabled val="1"/>
        </dgm:presLayoutVars>
      </dgm:prSet>
      <dgm:spPr/>
      <dgm:t>
        <a:bodyPr/>
        <a:lstStyle/>
        <a:p>
          <a:endParaRPr lang="en-SG"/>
        </a:p>
      </dgm:t>
    </dgm:pt>
  </dgm:ptLst>
  <dgm:cxnLst>
    <dgm:cxn modelId="{DF4A1F34-3747-44E8-AC07-93589DC2B114}" type="presOf" srcId="{F60AFD4B-9913-416D-84E2-E3D35D1C3B72}" destId="{16461D34-1C23-46A7-8665-A9FE3DA408DE}" srcOrd="0" destOrd="0" presId="urn:microsoft.com/office/officeart/2005/8/layout/hList1"/>
    <dgm:cxn modelId="{97E222B7-A56C-49E0-A711-6297A58D3E96}" type="presOf" srcId="{3E7D6C97-5783-489F-B690-EFCB119DBBDD}" destId="{2C7F6644-7E94-4BB6-8357-75645492A442}" srcOrd="0" destOrd="0" presId="urn:microsoft.com/office/officeart/2005/8/layout/hList1"/>
    <dgm:cxn modelId="{5E6EFA4B-25F8-4D06-8E6B-836E5F719097}" srcId="{5210490C-933C-461C-B823-9193C5733B54}" destId="{E0CB87E0-8C19-4747-BB0B-D47D1106416D}" srcOrd="2" destOrd="0" parTransId="{FDBA6B08-58D8-4E05-A26D-8B62664D2282}" sibTransId="{2187BB20-EECD-4956-88D4-8CEAE049A555}"/>
    <dgm:cxn modelId="{D714673F-ACDA-4031-9B63-6C84180E7721}" type="presOf" srcId="{5210490C-933C-461C-B823-9193C5733B54}" destId="{C2C17748-B4EB-4E47-AA72-9960BCA152BA}" srcOrd="0" destOrd="0" presId="urn:microsoft.com/office/officeart/2005/8/layout/hList1"/>
    <dgm:cxn modelId="{B69406EA-AB24-46A2-8A7D-21A536D4C6D0}" srcId="{F60AFD4B-9913-416D-84E2-E3D35D1C3B72}" destId="{5210490C-933C-461C-B823-9193C5733B54}" srcOrd="0" destOrd="0" parTransId="{EE99434C-C970-407A-8B67-DFFA23C70BF4}" sibTransId="{45E5EEF0-98F6-4705-A6F5-E0ACE95090BB}"/>
    <dgm:cxn modelId="{21DFB235-A1A0-414C-9013-3A1686E99AA3}" type="presOf" srcId="{E0CB87E0-8C19-4747-BB0B-D47D1106416D}" destId="{2C7F6644-7E94-4BB6-8357-75645492A442}" srcOrd="0" destOrd="2" presId="urn:microsoft.com/office/officeart/2005/8/layout/hList1"/>
    <dgm:cxn modelId="{03ABB1B9-6901-473E-BD78-47FEE95373B1}" srcId="{5210490C-933C-461C-B823-9193C5733B54}" destId="{3E7D6C97-5783-489F-B690-EFCB119DBBDD}" srcOrd="0" destOrd="0" parTransId="{47E1D47E-65B7-4627-A75E-E5223A8AFBDC}" sibTransId="{47DB7480-BCC9-4CA5-A45A-881CCA4E5196}"/>
    <dgm:cxn modelId="{AD76EC0D-BCC3-4513-81F2-0CF60FA4AFEB}" type="presOf" srcId="{ADE1DD75-289E-4EF8-B759-5BA75D019CAE}" destId="{2C7F6644-7E94-4BB6-8357-75645492A442}" srcOrd="0" destOrd="3" presId="urn:microsoft.com/office/officeart/2005/8/layout/hList1"/>
    <dgm:cxn modelId="{4629E01C-F2B7-4C16-874B-12091596AF0A}" srcId="{5210490C-933C-461C-B823-9193C5733B54}" destId="{ADE1DD75-289E-4EF8-B759-5BA75D019CAE}" srcOrd="3" destOrd="0" parTransId="{29EA9197-ECEA-469D-8047-77D0CFBBF195}" sibTransId="{1B6D36AF-89EE-4A66-9C55-0C83F541C08F}"/>
    <dgm:cxn modelId="{6283070A-7C84-43B5-A3A8-7DA82FAFB5FE}" srcId="{5210490C-933C-461C-B823-9193C5733B54}" destId="{D2A6F4E6-A49E-4DD3-A528-C5AF5EB65784}" srcOrd="1" destOrd="0" parTransId="{191810B2-A0AA-4902-AF3D-67AB1505E7B1}" sibTransId="{DCACC108-BFE0-4598-B7D9-851027B95E90}"/>
    <dgm:cxn modelId="{79505001-D12D-4794-B061-A1AE9B9F919A}" srcId="{5210490C-933C-461C-B823-9193C5733B54}" destId="{76527365-5CC3-47DD-A4FC-752E9DE11017}" srcOrd="4" destOrd="0" parTransId="{2C80E3CA-9AB1-480B-8F3B-827593DA3CDC}" sibTransId="{B058BFC9-CB4A-4730-BE3B-6DEC79053AC7}"/>
    <dgm:cxn modelId="{5B33E504-5C84-48FC-AC91-7B3671D15AAA}" type="presOf" srcId="{D2A6F4E6-A49E-4DD3-A528-C5AF5EB65784}" destId="{2C7F6644-7E94-4BB6-8357-75645492A442}" srcOrd="0" destOrd="1" presId="urn:microsoft.com/office/officeart/2005/8/layout/hList1"/>
    <dgm:cxn modelId="{8E29A9FF-9142-4B21-9BAF-C2FF91A662D2}" type="presOf" srcId="{76527365-5CC3-47DD-A4FC-752E9DE11017}" destId="{2C7F6644-7E94-4BB6-8357-75645492A442}" srcOrd="0" destOrd="4" presId="urn:microsoft.com/office/officeart/2005/8/layout/hList1"/>
    <dgm:cxn modelId="{A92FDB69-01A6-469A-9451-0FEB6A53CEB3}" srcId="{5210490C-933C-461C-B823-9193C5733B54}" destId="{1CF82DB8-E58A-48DD-9280-D8C0E3378DAC}" srcOrd="5" destOrd="0" parTransId="{77D50260-E5BA-4065-83BD-6E01DC0E566F}" sibTransId="{6C5F5FBA-7D83-4C8F-A9AF-F1ECAB39B3D0}"/>
    <dgm:cxn modelId="{53A96E5D-F235-49F9-A06C-8B342E04BD85}" type="presOf" srcId="{1CF82DB8-E58A-48DD-9280-D8C0E3378DAC}" destId="{2C7F6644-7E94-4BB6-8357-75645492A442}" srcOrd="0" destOrd="5" presId="urn:microsoft.com/office/officeart/2005/8/layout/hList1"/>
    <dgm:cxn modelId="{54B20F01-ED11-4A11-B1FD-53C3EF7CD891}" type="presParOf" srcId="{16461D34-1C23-46A7-8665-A9FE3DA408DE}" destId="{4ADD2F4B-5993-4400-8BAA-C95CF28F2F7D}" srcOrd="0" destOrd="0" presId="urn:microsoft.com/office/officeart/2005/8/layout/hList1"/>
    <dgm:cxn modelId="{B54FDCB5-6087-45E7-80C7-5D7ACF0BC80E}" type="presParOf" srcId="{4ADD2F4B-5993-4400-8BAA-C95CF28F2F7D}" destId="{C2C17748-B4EB-4E47-AA72-9960BCA152BA}" srcOrd="0" destOrd="0" presId="urn:microsoft.com/office/officeart/2005/8/layout/hList1"/>
    <dgm:cxn modelId="{0FB79939-31A1-4988-8F40-9BC5C569FDCE}" type="presParOf" srcId="{4ADD2F4B-5993-4400-8BAA-C95CF28F2F7D}" destId="{2C7F6644-7E94-4BB6-8357-75645492A442}" srcOrd="1" destOrd="0" presId="urn:microsoft.com/office/officeart/2005/8/layout/hList1"/>
  </dgm:cxnLst>
  <dgm:bg/>
  <dgm:whole/>
  <dgm:extLst>
    <a:ext uri="http://schemas.microsoft.com/office/drawing/2008/diagram">
      <dsp:dataModelExt xmlns:dsp="http://schemas.microsoft.com/office/drawing/2008/diagram" xmlns="" relId="rId1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A269F56-EC7C-4459-A66C-1A058C008136}" type="doc">
      <dgm:prSet loTypeId="urn:microsoft.com/office/officeart/2005/8/layout/vList4#1" loCatId="list" qsTypeId="urn:microsoft.com/office/officeart/2005/8/quickstyle/simple5" qsCatId="simple" csTypeId="urn:microsoft.com/office/officeart/2005/8/colors/colorful5" csCatId="colorful" phldr="1"/>
      <dgm:spPr/>
      <dgm:t>
        <a:bodyPr/>
        <a:lstStyle/>
        <a:p>
          <a:endParaRPr lang="en-GB"/>
        </a:p>
      </dgm:t>
    </dgm:pt>
    <dgm:pt modelId="{9C1395A4-B9B7-4081-BC92-DDC2F42D6E19}">
      <dgm:prSet phldrT="[Text]" custT="1"/>
      <dgm:spPr/>
      <dgm:t>
        <a:bodyPr/>
        <a:lstStyle/>
        <a:p>
          <a:r>
            <a:rPr lang="en-US" sz="2400" dirty="0" smtClean="0">
              <a:latin typeface="Berlin Sans FB" pitchFamily="34" charset="0"/>
            </a:rPr>
            <a:t>Leaves were soaked in de-</a:t>
          </a:r>
          <a:r>
            <a:rPr lang="en-US" sz="2400" dirty="0" err="1" smtClean="0">
              <a:latin typeface="Berlin Sans FB" pitchFamily="34" charset="0"/>
            </a:rPr>
            <a:t>ionised</a:t>
          </a:r>
          <a:r>
            <a:rPr lang="en-US" sz="2400" dirty="0" smtClean="0">
              <a:latin typeface="Berlin Sans FB" pitchFamily="34" charset="0"/>
            </a:rPr>
            <a:t> water for 1 hour.</a:t>
          </a:r>
          <a:endParaRPr lang="en-GB" sz="2400" dirty="0"/>
        </a:p>
      </dgm:t>
    </dgm:pt>
    <dgm:pt modelId="{A50FDFAD-1DDC-4A12-9A87-3D563FD32341}" type="parTrans" cxnId="{1A30B8A2-568A-4308-883E-5790851A80E5}">
      <dgm:prSet/>
      <dgm:spPr/>
      <dgm:t>
        <a:bodyPr/>
        <a:lstStyle/>
        <a:p>
          <a:endParaRPr lang="en-GB"/>
        </a:p>
      </dgm:t>
    </dgm:pt>
    <dgm:pt modelId="{3BAE25BD-0D08-4F21-8BAA-979A74255BFE}" type="sibTrans" cxnId="{1A30B8A2-568A-4308-883E-5790851A80E5}">
      <dgm:prSet/>
      <dgm:spPr/>
      <dgm:t>
        <a:bodyPr/>
        <a:lstStyle/>
        <a:p>
          <a:endParaRPr lang="en-GB"/>
        </a:p>
      </dgm:t>
    </dgm:pt>
    <dgm:pt modelId="{26A1D1B9-5DAD-44F6-BDB3-FCA1EF027CCB}">
      <dgm:prSet phldrT="[Text]" custT="1"/>
      <dgm:spPr/>
      <dgm:t>
        <a:bodyPr/>
        <a:lstStyle/>
        <a:p>
          <a:r>
            <a:rPr lang="en-US" sz="2400" dirty="0" smtClean="0">
              <a:latin typeface="Berlin Sans FB" pitchFamily="34" charset="0"/>
            </a:rPr>
            <a:t>Leaves were dried in the oven at 7</a:t>
          </a:r>
          <a:r>
            <a:rPr lang="en-SG" sz="2400" dirty="0" smtClean="0">
              <a:latin typeface="Berlin Sans FB" pitchFamily="34" charset="0"/>
            </a:rPr>
            <a:t>0</a:t>
          </a:r>
          <a:r>
            <a:rPr lang="en-SG" sz="2400" baseline="30000" dirty="0" smtClean="0">
              <a:latin typeface="Berlin Sans FB" pitchFamily="34" charset="0"/>
            </a:rPr>
            <a:t>o</a:t>
          </a:r>
          <a:r>
            <a:rPr lang="en-SG" sz="2400" dirty="0" smtClean="0">
              <a:latin typeface="Berlin Sans FB" pitchFamily="34" charset="0"/>
            </a:rPr>
            <a:t>C for 1 day.</a:t>
          </a:r>
          <a:endParaRPr lang="en-SG" sz="2400" dirty="0">
            <a:latin typeface="Berlin Sans FB" pitchFamily="34" charset="0"/>
          </a:endParaRPr>
        </a:p>
      </dgm:t>
    </dgm:pt>
    <dgm:pt modelId="{DD98D878-D88E-4353-9235-9184FA10D3B8}" type="parTrans" cxnId="{FCD05556-3DD1-4D09-B0E9-3EF9ACA9A1C3}">
      <dgm:prSet/>
      <dgm:spPr/>
      <dgm:t>
        <a:bodyPr/>
        <a:lstStyle/>
        <a:p>
          <a:endParaRPr lang="en-GB"/>
        </a:p>
      </dgm:t>
    </dgm:pt>
    <dgm:pt modelId="{86C1E21F-7AED-46B4-B19F-CD58647131BE}" type="sibTrans" cxnId="{FCD05556-3DD1-4D09-B0E9-3EF9ACA9A1C3}">
      <dgm:prSet/>
      <dgm:spPr/>
      <dgm:t>
        <a:bodyPr/>
        <a:lstStyle/>
        <a:p>
          <a:endParaRPr lang="en-GB"/>
        </a:p>
      </dgm:t>
    </dgm:pt>
    <dgm:pt modelId="{210D71D2-33CA-47E3-9488-8361C34955D4}">
      <dgm:prSet phldrT="[Text]" custT="1"/>
      <dgm:spPr/>
      <dgm:t>
        <a:bodyPr/>
        <a:lstStyle/>
        <a:p>
          <a:r>
            <a:rPr lang="en-US" sz="2400" dirty="0" smtClean="0">
              <a:latin typeface="Berlin Sans FB" pitchFamily="34" charset="0"/>
            </a:rPr>
            <a:t>Leaves were ground into fine pieces.</a:t>
          </a:r>
          <a:endParaRPr lang="en-SG" sz="2400" dirty="0">
            <a:latin typeface="Berlin Sans FB" pitchFamily="34" charset="0"/>
          </a:endParaRPr>
        </a:p>
      </dgm:t>
    </dgm:pt>
    <dgm:pt modelId="{5CA5F3E4-EFD8-485D-8957-0F2F59909B1A}" type="parTrans" cxnId="{642E6D8C-98ED-4327-8FF7-028FEE614C54}">
      <dgm:prSet/>
      <dgm:spPr/>
      <dgm:t>
        <a:bodyPr/>
        <a:lstStyle/>
        <a:p>
          <a:endParaRPr lang="en-GB"/>
        </a:p>
      </dgm:t>
    </dgm:pt>
    <dgm:pt modelId="{60909268-9C23-45FB-BB1D-8670919235C9}" type="sibTrans" cxnId="{642E6D8C-98ED-4327-8FF7-028FEE614C54}">
      <dgm:prSet/>
      <dgm:spPr/>
      <dgm:t>
        <a:bodyPr/>
        <a:lstStyle/>
        <a:p>
          <a:endParaRPr lang="en-GB"/>
        </a:p>
      </dgm:t>
    </dgm:pt>
    <dgm:pt modelId="{CA0EB032-4E41-4A2E-82DF-3ED0081CBBE9}" type="pres">
      <dgm:prSet presAssocID="{0A269F56-EC7C-4459-A66C-1A058C008136}" presName="linear" presStyleCnt="0">
        <dgm:presLayoutVars>
          <dgm:dir/>
          <dgm:resizeHandles val="exact"/>
        </dgm:presLayoutVars>
      </dgm:prSet>
      <dgm:spPr/>
      <dgm:t>
        <a:bodyPr/>
        <a:lstStyle/>
        <a:p>
          <a:endParaRPr lang="en-US"/>
        </a:p>
      </dgm:t>
    </dgm:pt>
    <dgm:pt modelId="{AD827753-61F7-4DC1-A1CA-F270057195F6}" type="pres">
      <dgm:prSet presAssocID="{9C1395A4-B9B7-4081-BC92-DDC2F42D6E19}" presName="comp" presStyleCnt="0"/>
      <dgm:spPr/>
    </dgm:pt>
    <dgm:pt modelId="{59B68CBA-AFB8-4E2E-A715-7AF809E284D7}" type="pres">
      <dgm:prSet presAssocID="{9C1395A4-B9B7-4081-BC92-DDC2F42D6E19}" presName="box" presStyleLbl="node1" presStyleIdx="0" presStyleCnt="3" custScaleY="108690"/>
      <dgm:spPr/>
      <dgm:t>
        <a:bodyPr/>
        <a:lstStyle/>
        <a:p>
          <a:endParaRPr lang="en-GB"/>
        </a:p>
      </dgm:t>
    </dgm:pt>
    <dgm:pt modelId="{C40802C1-56CF-41D1-9113-282CB5D3A9B8}" type="pres">
      <dgm:prSet presAssocID="{9C1395A4-B9B7-4081-BC92-DDC2F42D6E19}" presName="img" presStyleLbl="fgImgPlace1" presStyleIdx="0" presStyleCnt="3" custAng="5400000"/>
      <dgm:spPr>
        <a:blipFill rotWithShape="1">
          <a:blip xmlns:r="http://schemas.openxmlformats.org/officeDocument/2006/relationships" r:embed="rId1"/>
          <a:stretch>
            <a:fillRect/>
          </a:stretch>
        </a:blipFill>
      </dgm:spPr>
      <dgm:t>
        <a:bodyPr/>
        <a:lstStyle/>
        <a:p>
          <a:endParaRPr lang="en-GB"/>
        </a:p>
      </dgm:t>
    </dgm:pt>
    <dgm:pt modelId="{6B608FEB-F4A6-4553-B81B-AE5F62B53611}" type="pres">
      <dgm:prSet presAssocID="{9C1395A4-B9B7-4081-BC92-DDC2F42D6E19}" presName="text" presStyleLbl="node1" presStyleIdx="0" presStyleCnt="3">
        <dgm:presLayoutVars>
          <dgm:bulletEnabled val="1"/>
        </dgm:presLayoutVars>
      </dgm:prSet>
      <dgm:spPr/>
      <dgm:t>
        <a:bodyPr/>
        <a:lstStyle/>
        <a:p>
          <a:endParaRPr lang="en-GB"/>
        </a:p>
      </dgm:t>
    </dgm:pt>
    <dgm:pt modelId="{7A077DD3-47E2-40A3-A922-6A1C8882659E}" type="pres">
      <dgm:prSet presAssocID="{3BAE25BD-0D08-4F21-8BAA-979A74255BFE}" presName="spacer" presStyleCnt="0"/>
      <dgm:spPr/>
    </dgm:pt>
    <dgm:pt modelId="{2258334E-45F7-4791-A464-1C6A19A0B926}" type="pres">
      <dgm:prSet presAssocID="{26A1D1B9-5DAD-44F6-BDB3-FCA1EF027CCB}" presName="comp" presStyleCnt="0"/>
      <dgm:spPr/>
    </dgm:pt>
    <dgm:pt modelId="{61C088A4-2B22-45BB-A945-CE0EA5BB814B}" type="pres">
      <dgm:prSet presAssocID="{26A1D1B9-5DAD-44F6-BDB3-FCA1EF027CCB}" presName="box" presStyleLbl="node1" presStyleIdx="1" presStyleCnt="3" custScaleY="106370"/>
      <dgm:spPr/>
      <dgm:t>
        <a:bodyPr/>
        <a:lstStyle/>
        <a:p>
          <a:endParaRPr lang="en-GB"/>
        </a:p>
      </dgm:t>
    </dgm:pt>
    <dgm:pt modelId="{01BE4194-A668-4431-91D1-2BEB2958312F}" type="pres">
      <dgm:prSet presAssocID="{26A1D1B9-5DAD-44F6-BDB3-FCA1EF027CCB}" presName="img" presStyleLbl="fgImgPlace1" presStyleIdx="1" presStyleCnt="3" custAng="5400000"/>
      <dgm:spPr>
        <a:blipFill rotWithShape="1">
          <a:blip xmlns:r="http://schemas.openxmlformats.org/officeDocument/2006/relationships" r:embed="rId2"/>
          <a:stretch>
            <a:fillRect/>
          </a:stretch>
        </a:blipFill>
      </dgm:spPr>
      <dgm:t>
        <a:bodyPr/>
        <a:lstStyle/>
        <a:p>
          <a:endParaRPr lang="en-GB"/>
        </a:p>
      </dgm:t>
    </dgm:pt>
    <dgm:pt modelId="{7DA1943A-CA55-4AE2-986A-8758586F161A}" type="pres">
      <dgm:prSet presAssocID="{26A1D1B9-5DAD-44F6-BDB3-FCA1EF027CCB}" presName="text" presStyleLbl="node1" presStyleIdx="1" presStyleCnt="3">
        <dgm:presLayoutVars>
          <dgm:bulletEnabled val="1"/>
        </dgm:presLayoutVars>
      </dgm:prSet>
      <dgm:spPr/>
      <dgm:t>
        <a:bodyPr/>
        <a:lstStyle/>
        <a:p>
          <a:endParaRPr lang="en-GB"/>
        </a:p>
      </dgm:t>
    </dgm:pt>
    <dgm:pt modelId="{38303F9F-4331-4A35-B405-2E10B6A1E4B2}" type="pres">
      <dgm:prSet presAssocID="{86C1E21F-7AED-46B4-B19F-CD58647131BE}" presName="spacer" presStyleCnt="0"/>
      <dgm:spPr/>
    </dgm:pt>
    <dgm:pt modelId="{C1E880D1-94F0-4C23-A53E-E92451318CC1}" type="pres">
      <dgm:prSet presAssocID="{210D71D2-33CA-47E3-9488-8361C34955D4}" presName="comp" presStyleCnt="0"/>
      <dgm:spPr/>
    </dgm:pt>
    <dgm:pt modelId="{C99955FD-0A0A-47AE-8204-84EADFEF6DBA}" type="pres">
      <dgm:prSet presAssocID="{210D71D2-33CA-47E3-9488-8361C34955D4}" presName="box" presStyleLbl="node1" presStyleIdx="2" presStyleCnt="3" custScaleY="107694"/>
      <dgm:spPr/>
      <dgm:t>
        <a:bodyPr/>
        <a:lstStyle/>
        <a:p>
          <a:endParaRPr lang="en-GB"/>
        </a:p>
      </dgm:t>
    </dgm:pt>
    <dgm:pt modelId="{C65744B9-20E3-4CD8-990E-E97C6721A2D7}" type="pres">
      <dgm:prSet presAssocID="{210D71D2-33CA-47E3-9488-8361C34955D4}" presName="img" presStyleLbl="fgImgPlace1" presStyleIdx="2" presStyleCnt="3"/>
      <dgm:spPr>
        <a:blipFill rotWithShape="1">
          <a:blip xmlns:r="http://schemas.openxmlformats.org/officeDocument/2006/relationships" r:embed="rId3"/>
          <a:stretch>
            <a:fillRect/>
          </a:stretch>
        </a:blipFill>
      </dgm:spPr>
    </dgm:pt>
    <dgm:pt modelId="{0DDD0939-14D1-4774-A094-ED386E693560}" type="pres">
      <dgm:prSet presAssocID="{210D71D2-33CA-47E3-9488-8361C34955D4}" presName="text" presStyleLbl="node1" presStyleIdx="2" presStyleCnt="3">
        <dgm:presLayoutVars>
          <dgm:bulletEnabled val="1"/>
        </dgm:presLayoutVars>
      </dgm:prSet>
      <dgm:spPr/>
      <dgm:t>
        <a:bodyPr/>
        <a:lstStyle/>
        <a:p>
          <a:endParaRPr lang="en-GB"/>
        </a:p>
      </dgm:t>
    </dgm:pt>
  </dgm:ptLst>
  <dgm:cxnLst>
    <dgm:cxn modelId="{FCD05556-3DD1-4D09-B0E9-3EF9ACA9A1C3}" srcId="{0A269F56-EC7C-4459-A66C-1A058C008136}" destId="{26A1D1B9-5DAD-44F6-BDB3-FCA1EF027CCB}" srcOrd="1" destOrd="0" parTransId="{DD98D878-D88E-4353-9235-9184FA10D3B8}" sibTransId="{86C1E21F-7AED-46B4-B19F-CD58647131BE}"/>
    <dgm:cxn modelId="{9F5FF88A-6331-4829-ADA8-DEE5F5156D8A}" type="presOf" srcId="{210D71D2-33CA-47E3-9488-8361C34955D4}" destId="{C99955FD-0A0A-47AE-8204-84EADFEF6DBA}" srcOrd="0" destOrd="0" presId="urn:microsoft.com/office/officeart/2005/8/layout/vList4#1"/>
    <dgm:cxn modelId="{64056EAF-75EF-49E1-B67B-7AB4457CBA3B}" type="presOf" srcId="{0A269F56-EC7C-4459-A66C-1A058C008136}" destId="{CA0EB032-4E41-4A2E-82DF-3ED0081CBBE9}" srcOrd="0" destOrd="0" presId="urn:microsoft.com/office/officeart/2005/8/layout/vList4#1"/>
    <dgm:cxn modelId="{1A30B8A2-568A-4308-883E-5790851A80E5}" srcId="{0A269F56-EC7C-4459-A66C-1A058C008136}" destId="{9C1395A4-B9B7-4081-BC92-DDC2F42D6E19}" srcOrd="0" destOrd="0" parTransId="{A50FDFAD-1DDC-4A12-9A87-3D563FD32341}" sibTransId="{3BAE25BD-0D08-4F21-8BAA-979A74255BFE}"/>
    <dgm:cxn modelId="{8AD99F6F-85E9-42C0-9ECB-276F3F8319D9}" type="presOf" srcId="{26A1D1B9-5DAD-44F6-BDB3-FCA1EF027CCB}" destId="{7DA1943A-CA55-4AE2-986A-8758586F161A}" srcOrd="1" destOrd="0" presId="urn:microsoft.com/office/officeart/2005/8/layout/vList4#1"/>
    <dgm:cxn modelId="{642E6D8C-98ED-4327-8FF7-028FEE614C54}" srcId="{0A269F56-EC7C-4459-A66C-1A058C008136}" destId="{210D71D2-33CA-47E3-9488-8361C34955D4}" srcOrd="2" destOrd="0" parTransId="{5CA5F3E4-EFD8-485D-8957-0F2F59909B1A}" sibTransId="{60909268-9C23-45FB-BB1D-8670919235C9}"/>
    <dgm:cxn modelId="{A53656CB-13E8-4677-8BC0-2E58AAE8C37E}" type="presOf" srcId="{210D71D2-33CA-47E3-9488-8361C34955D4}" destId="{0DDD0939-14D1-4774-A094-ED386E693560}" srcOrd="1" destOrd="0" presId="urn:microsoft.com/office/officeart/2005/8/layout/vList4#1"/>
    <dgm:cxn modelId="{519D8573-E968-4B80-9873-170136C60392}" type="presOf" srcId="{9C1395A4-B9B7-4081-BC92-DDC2F42D6E19}" destId="{59B68CBA-AFB8-4E2E-A715-7AF809E284D7}" srcOrd="0" destOrd="0" presId="urn:microsoft.com/office/officeart/2005/8/layout/vList4#1"/>
    <dgm:cxn modelId="{E0C5781C-D47D-43E2-BDE1-17E4964CAD3B}" type="presOf" srcId="{26A1D1B9-5DAD-44F6-BDB3-FCA1EF027CCB}" destId="{61C088A4-2B22-45BB-A945-CE0EA5BB814B}" srcOrd="0" destOrd="0" presId="urn:microsoft.com/office/officeart/2005/8/layout/vList4#1"/>
    <dgm:cxn modelId="{3C3523BD-D6BE-4E22-8DEC-D068003C5031}" type="presOf" srcId="{9C1395A4-B9B7-4081-BC92-DDC2F42D6E19}" destId="{6B608FEB-F4A6-4553-B81B-AE5F62B53611}" srcOrd="1" destOrd="0" presId="urn:microsoft.com/office/officeart/2005/8/layout/vList4#1"/>
    <dgm:cxn modelId="{96E294A8-A4F6-4C9F-BA98-6F8A7BE467FE}" type="presParOf" srcId="{CA0EB032-4E41-4A2E-82DF-3ED0081CBBE9}" destId="{AD827753-61F7-4DC1-A1CA-F270057195F6}" srcOrd="0" destOrd="0" presId="urn:microsoft.com/office/officeart/2005/8/layout/vList4#1"/>
    <dgm:cxn modelId="{2ACEEC48-CCB2-416E-B6E2-2B45B2C34964}" type="presParOf" srcId="{AD827753-61F7-4DC1-A1CA-F270057195F6}" destId="{59B68CBA-AFB8-4E2E-A715-7AF809E284D7}" srcOrd="0" destOrd="0" presId="urn:microsoft.com/office/officeart/2005/8/layout/vList4#1"/>
    <dgm:cxn modelId="{CE6E4ABF-4F9E-4AC6-B01B-361726682C83}" type="presParOf" srcId="{AD827753-61F7-4DC1-A1CA-F270057195F6}" destId="{C40802C1-56CF-41D1-9113-282CB5D3A9B8}" srcOrd="1" destOrd="0" presId="urn:microsoft.com/office/officeart/2005/8/layout/vList4#1"/>
    <dgm:cxn modelId="{6CEE9ECA-6E50-40DA-8FD8-7F096EE8DAA1}" type="presParOf" srcId="{AD827753-61F7-4DC1-A1CA-F270057195F6}" destId="{6B608FEB-F4A6-4553-B81B-AE5F62B53611}" srcOrd="2" destOrd="0" presId="urn:microsoft.com/office/officeart/2005/8/layout/vList4#1"/>
    <dgm:cxn modelId="{CBD9776F-69B2-4F01-8B08-1692BCD8F86B}" type="presParOf" srcId="{CA0EB032-4E41-4A2E-82DF-3ED0081CBBE9}" destId="{7A077DD3-47E2-40A3-A922-6A1C8882659E}" srcOrd="1" destOrd="0" presId="urn:microsoft.com/office/officeart/2005/8/layout/vList4#1"/>
    <dgm:cxn modelId="{D34BC37A-3164-472A-83BB-061C05050AE4}" type="presParOf" srcId="{CA0EB032-4E41-4A2E-82DF-3ED0081CBBE9}" destId="{2258334E-45F7-4791-A464-1C6A19A0B926}" srcOrd="2" destOrd="0" presId="urn:microsoft.com/office/officeart/2005/8/layout/vList4#1"/>
    <dgm:cxn modelId="{AF6ECE16-72B3-4245-BC49-AE0B2C22D83F}" type="presParOf" srcId="{2258334E-45F7-4791-A464-1C6A19A0B926}" destId="{61C088A4-2B22-45BB-A945-CE0EA5BB814B}" srcOrd="0" destOrd="0" presId="urn:microsoft.com/office/officeart/2005/8/layout/vList4#1"/>
    <dgm:cxn modelId="{932CD343-34FE-4215-A773-0223BA2BA4B3}" type="presParOf" srcId="{2258334E-45F7-4791-A464-1C6A19A0B926}" destId="{01BE4194-A668-4431-91D1-2BEB2958312F}" srcOrd="1" destOrd="0" presId="urn:microsoft.com/office/officeart/2005/8/layout/vList4#1"/>
    <dgm:cxn modelId="{DAE0D265-68EE-46E6-897F-6A8F69D56F40}" type="presParOf" srcId="{2258334E-45F7-4791-A464-1C6A19A0B926}" destId="{7DA1943A-CA55-4AE2-986A-8758586F161A}" srcOrd="2" destOrd="0" presId="urn:microsoft.com/office/officeart/2005/8/layout/vList4#1"/>
    <dgm:cxn modelId="{58AA9FBB-4610-4EEA-9EE0-FC2D2F5D2FA8}" type="presParOf" srcId="{CA0EB032-4E41-4A2E-82DF-3ED0081CBBE9}" destId="{38303F9F-4331-4A35-B405-2E10B6A1E4B2}" srcOrd="3" destOrd="0" presId="urn:microsoft.com/office/officeart/2005/8/layout/vList4#1"/>
    <dgm:cxn modelId="{A2B043A0-F71B-420A-8673-2D06930026EB}" type="presParOf" srcId="{CA0EB032-4E41-4A2E-82DF-3ED0081CBBE9}" destId="{C1E880D1-94F0-4C23-A53E-E92451318CC1}" srcOrd="4" destOrd="0" presId="urn:microsoft.com/office/officeart/2005/8/layout/vList4#1"/>
    <dgm:cxn modelId="{F0DB891F-3EF5-42B4-8124-CBDA5A94B337}" type="presParOf" srcId="{C1E880D1-94F0-4C23-A53E-E92451318CC1}" destId="{C99955FD-0A0A-47AE-8204-84EADFEF6DBA}" srcOrd="0" destOrd="0" presId="urn:microsoft.com/office/officeart/2005/8/layout/vList4#1"/>
    <dgm:cxn modelId="{9D2B83F5-69B3-476E-9FEB-2F05B321142C}" type="presParOf" srcId="{C1E880D1-94F0-4C23-A53E-E92451318CC1}" destId="{C65744B9-20E3-4CD8-990E-E97C6721A2D7}" srcOrd="1" destOrd="0" presId="urn:microsoft.com/office/officeart/2005/8/layout/vList4#1"/>
    <dgm:cxn modelId="{9AB59ECB-66F7-4D8E-A859-2435307A9458}" type="presParOf" srcId="{C1E880D1-94F0-4C23-A53E-E92451318CC1}" destId="{0DDD0939-14D1-4774-A094-ED386E693560}" srcOrd="2" destOrd="0" presId="urn:microsoft.com/office/officeart/2005/8/layout/vList4#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A269F56-EC7C-4459-A66C-1A058C008136}" type="doc">
      <dgm:prSet loTypeId="urn:microsoft.com/office/officeart/2005/8/layout/vList4#2" loCatId="list" qsTypeId="urn:microsoft.com/office/officeart/2005/8/quickstyle/simple5" qsCatId="simple" csTypeId="urn:microsoft.com/office/officeart/2005/8/colors/colorful3" csCatId="colorful" phldr="1"/>
      <dgm:spPr/>
      <dgm:t>
        <a:bodyPr/>
        <a:lstStyle/>
        <a:p>
          <a:endParaRPr lang="en-GB"/>
        </a:p>
      </dgm:t>
    </dgm:pt>
    <dgm:pt modelId="{9C1395A4-B9B7-4081-BC92-DDC2F42D6E19}">
      <dgm:prSet phldrT="[Text]" custT="1"/>
      <dgm:spPr/>
      <dgm:t>
        <a:bodyPr/>
        <a:lstStyle/>
        <a:p>
          <a:r>
            <a:rPr lang="en-US" sz="2400" dirty="0" smtClean="0">
              <a:latin typeface="Berlin Sans FB" pitchFamily="34" charset="0"/>
            </a:rPr>
            <a:t>Soaked 30g of leaves into 400ml of 0.4 mol/dm</a:t>
          </a:r>
          <a:r>
            <a:rPr lang="en-US" sz="2400" baseline="30000" dirty="0" smtClean="0">
              <a:latin typeface="Berlin Sans FB" pitchFamily="34" charset="0"/>
            </a:rPr>
            <a:t>3 </a:t>
          </a:r>
          <a:r>
            <a:rPr lang="en-US" sz="2400" dirty="0" err="1" smtClean="0">
              <a:latin typeface="Berlin Sans FB" pitchFamily="34" charset="0"/>
            </a:rPr>
            <a:t>NaOH</a:t>
          </a:r>
          <a:r>
            <a:rPr lang="en-US" sz="2400" dirty="0" smtClean="0">
              <a:latin typeface="Berlin Sans FB" pitchFamily="34" charset="0"/>
            </a:rPr>
            <a:t> or 0.4 mol/dm</a:t>
          </a:r>
          <a:r>
            <a:rPr lang="en-US" sz="2400" baseline="30000" dirty="0" smtClean="0">
              <a:latin typeface="Berlin Sans FB" pitchFamily="34" charset="0"/>
            </a:rPr>
            <a:t>3 </a:t>
          </a:r>
          <a:r>
            <a:rPr lang="en-US" sz="2400" dirty="0" err="1" smtClean="0">
              <a:latin typeface="Berlin Sans FB" pitchFamily="34" charset="0"/>
            </a:rPr>
            <a:t>HCl</a:t>
          </a:r>
          <a:r>
            <a:rPr lang="en-US" sz="2400" baseline="-25000" dirty="0" smtClean="0">
              <a:latin typeface="Berlin Sans FB" pitchFamily="34" charset="0"/>
            </a:rPr>
            <a:t> </a:t>
          </a:r>
          <a:r>
            <a:rPr lang="en-US" sz="2400" dirty="0" smtClean="0">
              <a:latin typeface="Berlin Sans FB" pitchFamily="34" charset="0"/>
            </a:rPr>
            <a:t>or isopropanol.</a:t>
          </a:r>
          <a:endParaRPr lang="en-GB" sz="2400" dirty="0"/>
        </a:p>
      </dgm:t>
    </dgm:pt>
    <dgm:pt modelId="{A50FDFAD-1DDC-4A12-9A87-3D563FD32341}" type="parTrans" cxnId="{1A30B8A2-568A-4308-883E-5790851A80E5}">
      <dgm:prSet/>
      <dgm:spPr/>
      <dgm:t>
        <a:bodyPr/>
        <a:lstStyle/>
        <a:p>
          <a:endParaRPr lang="en-GB"/>
        </a:p>
      </dgm:t>
    </dgm:pt>
    <dgm:pt modelId="{3BAE25BD-0D08-4F21-8BAA-979A74255BFE}" type="sibTrans" cxnId="{1A30B8A2-568A-4308-883E-5790851A80E5}">
      <dgm:prSet/>
      <dgm:spPr/>
      <dgm:t>
        <a:bodyPr/>
        <a:lstStyle/>
        <a:p>
          <a:endParaRPr lang="en-GB"/>
        </a:p>
      </dgm:t>
    </dgm:pt>
    <dgm:pt modelId="{11026DE1-E531-4CBE-9EC4-CE687F9CEF39}">
      <dgm:prSet phldrT="[Text]" custT="1"/>
      <dgm:spPr/>
      <dgm:t>
        <a:bodyPr/>
        <a:lstStyle/>
        <a:p>
          <a:r>
            <a:rPr lang="en-US" sz="2400" dirty="0" smtClean="0">
              <a:latin typeface="Berlin Sans FB" pitchFamily="34" charset="0"/>
            </a:rPr>
            <a:t>Washed the leaves until the washings are neutral.</a:t>
          </a:r>
          <a:endParaRPr lang="en-GB" sz="2400" dirty="0"/>
        </a:p>
      </dgm:t>
    </dgm:pt>
    <dgm:pt modelId="{23D6DC10-52B6-4AF6-9B3A-8C1FB79E583B}" type="parTrans" cxnId="{E451E6B0-5CFF-4DA9-B3A9-180ABCB65A9F}">
      <dgm:prSet/>
      <dgm:spPr/>
      <dgm:t>
        <a:bodyPr/>
        <a:lstStyle/>
        <a:p>
          <a:endParaRPr lang="en-GB"/>
        </a:p>
      </dgm:t>
    </dgm:pt>
    <dgm:pt modelId="{BA491C03-E5FB-4B45-95EA-01337B369597}" type="sibTrans" cxnId="{E451E6B0-5CFF-4DA9-B3A9-180ABCB65A9F}">
      <dgm:prSet/>
      <dgm:spPr/>
      <dgm:t>
        <a:bodyPr/>
        <a:lstStyle/>
        <a:p>
          <a:endParaRPr lang="en-GB"/>
        </a:p>
      </dgm:t>
    </dgm:pt>
    <dgm:pt modelId="{26A1D1B9-5DAD-44F6-BDB3-FCA1EF027CCB}">
      <dgm:prSet phldrT="[Text]" custT="1"/>
      <dgm:spPr/>
      <dgm:t>
        <a:bodyPr/>
        <a:lstStyle/>
        <a:p>
          <a:r>
            <a:rPr lang="en-US" sz="2400" dirty="0" smtClean="0">
              <a:latin typeface="Berlin Sans FB" pitchFamily="34" charset="0"/>
            </a:rPr>
            <a:t>Dried in oven at 7</a:t>
          </a:r>
          <a:r>
            <a:rPr lang="en-SG" sz="2400" dirty="0" smtClean="0">
              <a:latin typeface="Berlin Sans FB" pitchFamily="34" charset="0"/>
            </a:rPr>
            <a:t>0</a:t>
          </a:r>
          <a:r>
            <a:rPr lang="en-SG" sz="2400" baseline="30000" dirty="0" smtClean="0">
              <a:latin typeface="Berlin Sans FB" pitchFamily="34" charset="0"/>
            </a:rPr>
            <a:t>o</a:t>
          </a:r>
          <a:r>
            <a:rPr lang="en-SG" sz="2400" dirty="0" smtClean="0">
              <a:latin typeface="Berlin Sans FB" pitchFamily="34" charset="0"/>
            </a:rPr>
            <a:t>C for 1 day.</a:t>
          </a:r>
          <a:endParaRPr lang="en-SG" sz="2400" dirty="0">
            <a:latin typeface="Berlin Sans FB" pitchFamily="34" charset="0"/>
          </a:endParaRPr>
        </a:p>
      </dgm:t>
    </dgm:pt>
    <dgm:pt modelId="{DD98D878-D88E-4353-9235-9184FA10D3B8}" type="parTrans" cxnId="{FCD05556-3DD1-4D09-B0E9-3EF9ACA9A1C3}">
      <dgm:prSet/>
      <dgm:spPr/>
      <dgm:t>
        <a:bodyPr/>
        <a:lstStyle/>
        <a:p>
          <a:endParaRPr lang="en-GB"/>
        </a:p>
      </dgm:t>
    </dgm:pt>
    <dgm:pt modelId="{86C1E21F-7AED-46B4-B19F-CD58647131BE}" type="sibTrans" cxnId="{FCD05556-3DD1-4D09-B0E9-3EF9ACA9A1C3}">
      <dgm:prSet/>
      <dgm:spPr/>
      <dgm:t>
        <a:bodyPr/>
        <a:lstStyle/>
        <a:p>
          <a:endParaRPr lang="en-GB"/>
        </a:p>
      </dgm:t>
    </dgm:pt>
    <dgm:pt modelId="{CA0EB032-4E41-4A2E-82DF-3ED0081CBBE9}" type="pres">
      <dgm:prSet presAssocID="{0A269F56-EC7C-4459-A66C-1A058C008136}" presName="linear" presStyleCnt="0">
        <dgm:presLayoutVars>
          <dgm:dir/>
          <dgm:resizeHandles val="exact"/>
        </dgm:presLayoutVars>
      </dgm:prSet>
      <dgm:spPr/>
      <dgm:t>
        <a:bodyPr/>
        <a:lstStyle/>
        <a:p>
          <a:endParaRPr lang="en-US"/>
        </a:p>
      </dgm:t>
    </dgm:pt>
    <dgm:pt modelId="{AD827753-61F7-4DC1-A1CA-F270057195F6}" type="pres">
      <dgm:prSet presAssocID="{9C1395A4-B9B7-4081-BC92-DDC2F42D6E19}" presName="comp" presStyleCnt="0"/>
      <dgm:spPr/>
    </dgm:pt>
    <dgm:pt modelId="{59B68CBA-AFB8-4E2E-A715-7AF809E284D7}" type="pres">
      <dgm:prSet presAssocID="{9C1395A4-B9B7-4081-BC92-DDC2F42D6E19}" presName="box" presStyleLbl="node1" presStyleIdx="0" presStyleCnt="3" custScaleY="108690"/>
      <dgm:spPr/>
      <dgm:t>
        <a:bodyPr/>
        <a:lstStyle/>
        <a:p>
          <a:endParaRPr lang="en-GB"/>
        </a:p>
      </dgm:t>
    </dgm:pt>
    <dgm:pt modelId="{C40802C1-56CF-41D1-9113-282CB5D3A9B8}" type="pres">
      <dgm:prSet presAssocID="{9C1395A4-B9B7-4081-BC92-DDC2F42D6E19}" presName="img" presStyleLbl="fgImgPlace1" presStyleIdx="0" presStyleCnt="3"/>
      <dgm:spPr>
        <a:blipFill rotWithShape="1">
          <a:blip xmlns:r="http://schemas.openxmlformats.org/officeDocument/2006/relationships" r:embed="rId1"/>
          <a:stretch>
            <a:fillRect/>
          </a:stretch>
        </a:blipFill>
      </dgm:spPr>
      <dgm:t>
        <a:bodyPr/>
        <a:lstStyle/>
        <a:p>
          <a:endParaRPr lang="en-GB"/>
        </a:p>
      </dgm:t>
    </dgm:pt>
    <dgm:pt modelId="{6B608FEB-F4A6-4553-B81B-AE5F62B53611}" type="pres">
      <dgm:prSet presAssocID="{9C1395A4-B9B7-4081-BC92-DDC2F42D6E19}" presName="text" presStyleLbl="node1" presStyleIdx="0" presStyleCnt="3">
        <dgm:presLayoutVars>
          <dgm:bulletEnabled val="1"/>
        </dgm:presLayoutVars>
      </dgm:prSet>
      <dgm:spPr/>
      <dgm:t>
        <a:bodyPr/>
        <a:lstStyle/>
        <a:p>
          <a:endParaRPr lang="en-GB"/>
        </a:p>
      </dgm:t>
    </dgm:pt>
    <dgm:pt modelId="{7A077DD3-47E2-40A3-A922-6A1C8882659E}" type="pres">
      <dgm:prSet presAssocID="{3BAE25BD-0D08-4F21-8BAA-979A74255BFE}" presName="spacer" presStyleCnt="0"/>
      <dgm:spPr/>
    </dgm:pt>
    <dgm:pt modelId="{931839F3-869F-4BD4-8AF4-31A794BD0576}" type="pres">
      <dgm:prSet presAssocID="{11026DE1-E531-4CBE-9EC4-CE687F9CEF39}" presName="comp" presStyleCnt="0"/>
      <dgm:spPr/>
    </dgm:pt>
    <dgm:pt modelId="{0252DDAB-E9A2-4A70-8436-CC10F4570BC0}" type="pres">
      <dgm:prSet presAssocID="{11026DE1-E531-4CBE-9EC4-CE687F9CEF39}" presName="box" presStyleLbl="node1" presStyleIdx="1" presStyleCnt="3" custScaleX="100000" custScaleY="109842"/>
      <dgm:spPr/>
      <dgm:t>
        <a:bodyPr/>
        <a:lstStyle/>
        <a:p>
          <a:endParaRPr lang="en-GB"/>
        </a:p>
      </dgm:t>
    </dgm:pt>
    <dgm:pt modelId="{05F097C0-C762-479F-81CC-F8F2570693B9}" type="pres">
      <dgm:prSet presAssocID="{11026DE1-E531-4CBE-9EC4-CE687F9CEF39}" presName="img" presStyleLbl="fgImgPlace1" presStyleIdx="1" presStyleCnt="3"/>
      <dgm:spPr>
        <a:blipFill rotWithShape="1">
          <a:blip xmlns:r="http://schemas.openxmlformats.org/officeDocument/2006/relationships" r:embed="rId2"/>
          <a:stretch>
            <a:fillRect/>
          </a:stretch>
        </a:blipFill>
      </dgm:spPr>
    </dgm:pt>
    <dgm:pt modelId="{80073F52-2930-486B-B79A-958D5EEE993D}" type="pres">
      <dgm:prSet presAssocID="{11026DE1-E531-4CBE-9EC4-CE687F9CEF39}" presName="text" presStyleLbl="node1" presStyleIdx="1" presStyleCnt="3">
        <dgm:presLayoutVars>
          <dgm:bulletEnabled val="1"/>
        </dgm:presLayoutVars>
      </dgm:prSet>
      <dgm:spPr/>
      <dgm:t>
        <a:bodyPr/>
        <a:lstStyle/>
        <a:p>
          <a:endParaRPr lang="en-GB"/>
        </a:p>
      </dgm:t>
    </dgm:pt>
    <dgm:pt modelId="{677010AE-F4B9-4DE6-857F-7BE97CFB3D43}" type="pres">
      <dgm:prSet presAssocID="{BA491C03-E5FB-4B45-95EA-01337B369597}" presName="spacer" presStyleCnt="0"/>
      <dgm:spPr/>
    </dgm:pt>
    <dgm:pt modelId="{2258334E-45F7-4791-A464-1C6A19A0B926}" type="pres">
      <dgm:prSet presAssocID="{26A1D1B9-5DAD-44F6-BDB3-FCA1EF027CCB}" presName="comp" presStyleCnt="0"/>
      <dgm:spPr/>
    </dgm:pt>
    <dgm:pt modelId="{61C088A4-2B22-45BB-A945-CE0EA5BB814B}" type="pres">
      <dgm:prSet presAssocID="{26A1D1B9-5DAD-44F6-BDB3-FCA1EF027CCB}" presName="box" presStyleLbl="node1" presStyleIdx="2" presStyleCnt="3" custScaleY="106370"/>
      <dgm:spPr/>
      <dgm:t>
        <a:bodyPr/>
        <a:lstStyle/>
        <a:p>
          <a:endParaRPr lang="en-GB"/>
        </a:p>
      </dgm:t>
    </dgm:pt>
    <dgm:pt modelId="{01BE4194-A668-4431-91D1-2BEB2958312F}" type="pres">
      <dgm:prSet presAssocID="{26A1D1B9-5DAD-44F6-BDB3-FCA1EF027CCB}" presName="img" presStyleLbl="fgImgPlace1" presStyleIdx="2" presStyleCnt="3"/>
      <dgm:spPr>
        <a:blipFill rotWithShape="1">
          <a:blip xmlns:r="http://schemas.openxmlformats.org/officeDocument/2006/relationships" r:embed="rId3"/>
          <a:stretch>
            <a:fillRect/>
          </a:stretch>
        </a:blipFill>
      </dgm:spPr>
      <dgm:t>
        <a:bodyPr/>
        <a:lstStyle/>
        <a:p>
          <a:endParaRPr lang="en-GB"/>
        </a:p>
      </dgm:t>
    </dgm:pt>
    <dgm:pt modelId="{7DA1943A-CA55-4AE2-986A-8758586F161A}" type="pres">
      <dgm:prSet presAssocID="{26A1D1B9-5DAD-44F6-BDB3-FCA1EF027CCB}" presName="text" presStyleLbl="node1" presStyleIdx="2" presStyleCnt="3">
        <dgm:presLayoutVars>
          <dgm:bulletEnabled val="1"/>
        </dgm:presLayoutVars>
      </dgm:prSet>
      <dgm:spPr/>
      <dgm:t>
        <a:bodyPr/>
        <a:lstStyle/>
        <a:p>
          <a:endParaRPr lang="en-GB"/>
        </a:p>
      </dgm:t>
    </dgm:pt>
  </dgm:ptLst>
  <dgm:cxnLst>
    <dgm:cxn modelId="{E451E6B0-5CFF-4DA9-B3A9-180ABCB65A9F}" srcId="{0A269F56-EC7C-4459-A66C-1A058C008136}" destId="{11026DE1-E531-4CBE-9EC4-CE687F9CEF39}" srcOrd="1" destOrd="0" parTransId="{23D6DC10-52B6-4AF6-9B3A-8C1FB79E583B}" sibTransId="{BA491C03-E5FB-4B45-95EA-01337B369597}"/>
    <dgm:cxn modelId="{FCD05556-3DD1-4D09-B0E9-3EF9ACA9A1C3}" srcId="{0A269F56-EC7C-4459-A66C-1A058C008136}" destId="{26A1D1B9-5DAD-44F6-BDB3-FCA1EF027CCB}" srcOrd="2" destOrd="0" parTransId="{DD98D878-D88E-4353-9235-9184FA10D3B8}" sibTransId="{86C1E21F-7AED-46B4-B19F-CD58647131BE}"/>
    <dgm:cxn modelId="{3B86913A-1A00-4393-A9F8-5B9892AF52F5}" type="presOf" srcId="{11026DE1-E531-4CBE-9EC4-CE687F9CEF39}" destId="{0252DDAB-E9A2-4A70-8436-CC10F4570BC0}" srcOrd="0" destOrd="0" presId="urn:microsoft.com/office/officeart/2005/8/layout/vList4#2"/>
    <dgm:cxn modelId="{1A30B8A2-568A-4308-883E-5790851A80E5}" srcId="{0A269F56-EC7C-4459-A66C-1A058C008136}" destId="{9C1395A4-B9B7-4081-BC92-DDC2F42D6E19}" srcOrd="0" destOrd="0" parTransId="{A50FDFAD-1DDC-4A12-9A87-3D563FD32341}" sibTransId="{3BAE25BD-0D08-4F21-8BAA-979A74255BFE}"/>
    <dgm:cxn modelId="{3EE40D26-09E2-4A20-B046-A998A91340E4}" type="presOf" srcId="{9C1395A4-B9B7-4081-BC92-DDC2F42D6E19}" destId="{6B608FEB-F4A6-4553-B81B-AE5F62B53611}" srcOrd="1" destOrd="0" presId="urn:microsoft.com/office/officeart/2005/8/layout/vList4#2"/>
    <dgm:cxn modelId="{15E80A29-DA27-4DF5-A32F-7D7B5DDC28A5}" type="presOf" srcId="{9C1395A4-B9B7-4081-BC92-DDC2F42D6E19}" destId="{59B68CBA-AFB8-4E2E-A715-7AF809E284D7}" srcOrd="0" destOrd="0" presId="urn:microsoft.com/office/officeart/2005/8/layout/vList4#2"/>
    <dgm:cxn modelId="{D8834584-D608-4061-9881-2F13A7FCC958}" type="presOf" srcId="{0A269F56-EC7C-4459-A66C-1A058C008136}" destId="{CA0EB032-4E41-4A2E-82DF-3ED0081CBBE9}" srcOrd="0" destOrd="0" presId="urn:microsoft.com/office/officeart/2005/8/layout/vList4#2"/>
    <dgm:cxn modelId="{323270E1-9FC4-489B-A5BD-C61F4DAB5B4A}" type="presOf" srcId="{11026DE1-E531-4CBE-9EC4-CE687F9CEF39}" destId="{80073F52-2930-486B-B79A-958D5EEE993D}" srcOrd="1" destOrd="0" presId="urn:microsoft.com/office/officeart/2005/8/layout/vList4#2"/>
    <dgm:cxn modelId="{3EC57B12-3108-47FE-8AD0-E5C3394F3A89}" type="presOf" srcId="{26A1D1B9-5DAD-44F6-BDB3-FCA1EF027CCB}" destId="{7DA1943A-CA55-4AE2-986A-8758586F161A}" srcOrd="1" destOrd="0" presId="urn:microsoft.com/office/officeart/2005/8/layout/vList4#2"/>
    <dgm:cxn modelId="{2E072954-AA04-417C-8118-7DAE288ECB35}" type="presOf" srcId="{26A1D1B9-5DAD-44F6-BDB3-FCA1EF027CCB}" destId="{61C088A4-2B22-45BB-A945-CE0EA5BB814B}" srcOrd="0" destOrd="0" presId="urn:microsoft.com/office/officeart/2005/8/layout/vList4#2"/>
    <dgm:cxn modelId="{9A3CAAFA-FE88-454C-B829-44AE7FCBC749}" type="presParOf" srcId="{CA0EB032-4E41-4A2E-82DF-3ED0081CBBE9}" destId="{AD827753-61F7-4DC1-A1CA-F270057195F6}" srcOrd="0" destOrd="0" presId="urn:microsoft.com/office/officeart/2005/8/layout/vList4#2"/>
    <dgm:cxn modelId="{C100C569-3946-41F5-A27C-9D669E34CCE7}" type="presParOf" srcId="{AD827753-61F7-4DC1-A1CA-F270057195F6}" destId="{59B68CBA-AFB8-4E2E-A715-7AF809E284D7}" srcOrd="0" destOrd="0" presId="urn:microsoft.com/office/officeart/2005/8/layout/vList4#2"/>
    <dgm:cxn modelId="{B9AFE546-C113-4DC4-ACE7-C639EBD5AEDC}" type="presParOf" srcId="{AD827753-61F7-4DC1-A1CA-F270057195F6}" destId="{C40802C1-56CF-41D1-9113-282CB5D3A9B8}" srcOrd="1" destOrd="0" presId="urn:microsoft.com/office/officeart/2005/8/layout/vList4#2"/>
    <dgm:cxn modelId="{B3F8BEC9-E722-43DB-99A1-EF62CC535FAA}" type="presParOf" srcId="{AD827753-61F7-4DC1-A1CA-F270057195F6}" destId="{6B608FEB-F4A6-4553-B81B-AE5F62B53611}" srcOrd="2" destOrd="0" presId="urn:microsoft.com/office/officeart/2005/8/layout/vList4#2"/>
    <dgm:cxn modelId="{3DAAEA25-2D19-4B03-A83F-F7AF0ACF1B3D}" type="presParOf" srcId="{CA0EB032-4E41-4A2E-82DF-3ED0081CBBE9}" destId="{7A077DD3-47E2-40A3-A922-6A1C8882659E}" srcOrd="1" destOrd="0" presId="urn:microsoft.com/office/officeart/2005/8/layout/vList4#2"/>
    <dgm:cxn modelId="{72BCC17E-E014-4C29-B016-95C07E6C10F8}" type="presParOf" srcId="{CA0EB032-4E41-4A2E-82DF-3ED0081CBBE9}" destId="{931839F3-869F-4BD4-8AF4-31A794BD0576}" srcOrd="2" destOrd="0" presId="urn:microsoft.com/office/officeart/2005/8/layout/vList4#2"/>
    <dgm:cxn modelId="{7480DDA8-B082-4164-8180-CB87CA1C20AA}" type="presParOf" srcId="{931839F3-869F-4BD4-8AF4-31A794BD0576}" destId="{0252DDAB-E9A2-4A70-8436-CC10F4570BC0}" srcOrd="0" destOrd="0" presId="urn:microsoft.com/office/officeart/2005/8/layout/vList4#2"/>
    <dgm:cxn modelId="{454F7B3C-2E3B-4F4B-9158-3FDD441B685F}" type="presParOf" srcId="{931839F3-869F-4BD4-8AF4-31A794BD0576}" destId="{05F097C0-C762-479F-81CC-F8F2570693B9}" srcOrd="1" destOrd="0" presId="urn:microsoft.com/office/officeart/2005/8/layout/vList4#2"/>
    <dgm:cxn modelId="{24BF25DF-B3D3-46F0-92D4-485904D1A7A5}" type="presParOf" srcId="{931839F3-869F-4BD4-8AF4-31A794BD0576}" destId="{80073F52-2930-486B-B79A-958D5EEE993D}" srcOrd="2" destOrd="0" presId="urn:microsoft.com/office/officeart/2005/8/layout/vList4#2"/>
    <dgm:cxn modelId="{B6B6A1B3-873D-4E6E-9806-1F4BE812000A}" type="presParOf" srcId="{CA0EB032-4E41-4A2E-82DF-3ED0081CBBE9}" destId="{677010AE-F4B9-4DE6-857F-7BE97CFB3D43}" srcOrd="3" destOrd="0" presId="urn:microsoft.com/office/officeart/2005/8/layout/vList4#2"/>
    <dgm:cxn modelId="{29F912CE-4DA3-42E2-A47E-4B6BC5D6EE32}" type="presParOf" srcId="{CA0EB032-4E41-4A2E-82DF-3ED0081CBBE9}" destId="{2258334E-45F7-4791-A464-1C6A19A0B926}" srcOrd="4" destOrd="0" presId="urn:microsoft.com/office/officeart/2005/8/layout/vList4#2"/>
    <dgm:cxn modelId="{B0A2F6E7-69B7-4ACB-8C30-CA47B7A61CF4}" type="presParOf" srcId="{2258334E-45F7-4791-A464-1C6A19A0B926}" destId="{61C088A4-2B22-45BB-A945-CE0EA5BB814B}" srcOrd="0" destOrd="0" presId="urn:microsoft.com/office/officeart/2005/8/layout/vList4#2"/>
    <dgm:cxn modelId="{D733B618-58F2-4AF0-BC07-A792A149DDC6}" type="presParOf" srcId="{2258334E-45F7-4791-A464-1C6A19A0B926}" destId="{01BE4194-A668-4431-91D1-2BEB2958312F}" srcOrd="1" destOrd="0" presId="urn:microsoft.com/office/officeart/2005/8/layout/vList4#2"/>
    <dgm:cxn modelId="{8344F0C1-B658-4F50-AF6D-137472BED6E7}" type="presParOf" srcId="{2258334E-45F7-4791-A464-1C6A19A0B926}" destId="{7DA1943A-CA55-4AE2-986A-8758586F161A}" srcOrd="2" destOrd="0" presId="urn:microsoft.com/office/officeart/2005/8/layout/vList4#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A269F56-EC7C-4459-A66C-1A058C008136}" type="doc">
      <dgm:prSet loTypeId="urn:microsoft.com/office/officeart/2005/8/layout/vList4#3" loCatId="list" qsTypeId="urn:microsoft.com/office/officeart/2005/8/quickstyle/simple5" qsCatId="simple" csTypeId="urn:microsoft.com/office/officeart/2005/8/colors/colorful4" csCatId="colorful" phldr="1"/>
      <dgm:spPr/>
      <dgm:t>
        <a:bodyPr/>
        <a:lstStyle/>
        <a:p>
          <a:endParaRPr lang="en-GB"/>
        </a:p>
      </dgm:t>
    </dgm:pt>
    <dgm:pt modelId="{9C1395A4-B9B7-4081-BC92-DDC2F42D6E19}">
      <dgm:prSet phldrT="[Text]" custT="1"/>
      <dgm:spPr/>
      <dgm:t>
        <a:bodyPr/>
        <a:lstStyle/>
        <a:p>
          <a:r>
            <a:rPr lang="en-US" sz="2400" dirty="0" smtClean="0">
              <a:latin typeface="Berlin Sans FB" pitchFamily="34" charset="0"/>
            </a:rPr>
            <a:t>1g of leaves were weighed into a beaker.</a:t>
          </a:r>
          <a:endParaRPr lang="en-GB" sz="2400" dirty="0"/>
        </a:p>
      </dgm:t>
    </dgm:pt>
    <dgm:pt modelId="{A50FDFAD-1DDC-4A12-9A87-3D563FD32341}" type="parTrans" cxnId="{1A30B8A2-568A-4308-883E-5790851A80E5}">
      <dgm:prSet/>
      <dgm:spPr/>
      <dgm:t>
        <a:bodyPr/>
        <a:lstStyle/>
        <a:p>
          <a:endParaRPr lang="en-GB"/>
        </a:p>
      </dgm:t>
    </dgm:pt>
    <dgm:pt modelId="{3BAE25BD-0D08-4F21-8BAA-979A74255BFE}" type="sibTrans" cxnId="{1A30B8A2-568A-4308-883E-5790851A80E5}">
      <dgm:prSet/>
      <dgm:spPr/>
      <dgm:t>
        <a:bodyPr/>
        <a:lstStyle/>
        <a:p>
          <a:endParaRPr lang="en-GB"/>
        </a:p>
      </dgm:t>
    </dgm:pt>
    <dgm:pt modelId="{B2C58720-6A8A-45AE-B82A-DE5FF6FDB101}">
      <dgm:prSet phldrT="[Text]" custT="1"/>
      <dgm:spPr/>
      <dgm:t>
        <a:bodyPr/>
        <a:lstStyle/>
        <a:p>
          <a:r>
            <a:rPr lang="en-US" sz="2400" dirty="0" smtClean="0">
              <a:latin typeface="Berlin Sans FB" pitchFamily="34" charset="0"/>
            </a:rPr>
            <a:t>50 ml of 50 ppm metal ion solution was added.</a:t>
          </a:r>
          <a:endParaRPr lang="en-SG" sz="2400" dirty="0">
            <a:latin typeface="Berlin Sans FB" pitchFamily="34" charset="0"/>
          </a:endParaRPr>
        </a:p>
      </dgm:t>
    </dgm:pt>
    <dgm:pt modelId="{0EDCACED-6E63-4C9B-8EB0-6A6ECC828E29}" type="parTrans" cxnId="{1237A02D-E5A2-4F43-8218-06B3F7ACA17E}">
      <dgm:prSet/>
      <dgm:spPr/>
      <dgm:t>
        <a:bodyPr/>
        <a:lstStyle/>
        <a:p>
          <a:endParaRPr lang="en-GB"/>
        </a:p>
      </dgm:t>
    </dgm:pt>
    <dgm:pt modelId="{5013FC09-5762-45A1-857D-26BF77E7D3E5}" type="sibTrans" cxnId="{1237A02D-E5A2-4F43-8218-06B3F7ACA17E}">
      <dgm:prSet/>
      <dgm:spPr/>
      <dgm:t>
        <a:bodyPr/>
        <a:lstStyle/>
        <a:p>
          <a:endParaRPr lang="en-GB"/>
        </a:p>
      </dgm:t>
    </dgm:pt>
    <dgm:pt modelId="{FE96741C-A5E3-4683-92B4-20D242B3E797}">
      <dgm:prSet phldrT="[Text]" custT="1"/>
      <dgm:spPr/>
      <dgm:t>
        <a:bodyPr/>
        <a:lstStyle/>
        <a:p>
          <a:r>
            <a:rPr lang="en-US" sz="2400" dirty="0" smtClean="0">
              <a:latin typeface="Berlin Sans FB" pitchFamily="34" charset="0"/>
            </a:rPr>
            <a:t>Mixture was stirred for 90 minutes.</a:t>
          </a:r>
          <a:endParaRPr lang="en-SG" sz="2400" dirty="0">
            <a:latin typeface="Berlin Sans FB" pitchFamily="34" charset="0"/>
          </a:endParaRPr>
        </a:p>
      </dgm:t>
    </dgm:pt>
    <dgm:pt modelId="{E4682ED0-54D8-42E2-8FCB-30E5B7BB0A2D}" type="parTrans" cxnId="{66FE8D6B-5C1D-40B5-9D0C-AA3D06F0B459}">
      <dgm:prSet/>
      <dgm:spPr/>
      <dgm:t>
        <a:bodyPr/>
        <a:lstStyle/>
        <a:p>
          <a:endParaRPr lang="en-GB"/>
        </a:p>
      </dgm:t>
    </dgm:pt>
    <dgm:pt modelId="{033F4CF1-F4D7-48CE-A54B-DBF1025A69DF}" type="sibTrans" cxnId="{66FE8D6B-5C1D-40B5-9D0C-AA3D06F0B459}">
      <dgm:prSet/>
      <dgm:spPr/>
      <dgm:t>
        <a:bodyPr/>
        <a:lstStyle/>
        <a:p>
          <a:endParaRPr lang="en-GB"/>
        </a:p>
      </dgm:t>
    </dgm:pt>
    <dgm:pt modelId="{8A2351BF-4CBB-4500-87AA-2888BB007463}">
      <dgm:prSet phldrT="[Text]" custT="1"/>
      <dgm:spPr/>
      <dgm:t>
        <a:bodyPr/>
        <a:lstStyle/>
        <a:p>
          <a:r>
            <a:rPr lang="en-US" sz="2400" dirty="0" smtClean="0">
              <a:latin typeface="Berlin Sans FB" pitchFamily="34" charset="0"/>
            </a:rPr>
            <a:t>Mixture was filtered.</a:t>
          </a:r>
          <a:endParaRPr lang="en-SG" sz="2400" dirty="0">
            <a:latin typeface="Berlin Sans FB" pitchFamily="34" charset="0"/>
          </a:endParaRPr>
        </a:p>
      </dgm:t>
    </dgm:pt>
    <dgm:pt modelId="{562FAE54-B813-445D-A9C2-9650E7AAB7D2}" type="parTrans" cxnId="{17515798-0935-4AC4-8B53-9D5947186B93}">
      <dgm:prSet/>
      <dgm:spPr/>
      <dgm:t>
        <a:bodyPr/>
        <a:lstStyle/>
        <a:p>
          <a:endParaRPr lang="en-GB"/>
        </a:p>
      </dgm:t>
    </dgm:pt>
    <dgm:pt modelId="{50D8F0F0-36BB-4AC9-951E-C3DB3B6690A7}" type="sibTrans" cxnId="{17515798-0935-4AC4-8B53-9D5947186B93}">
      <dgm:prSet/>
      <dgm:spPr/>
      <dgm:t>
        <a:bodyPr/>
        <a:lstStyle/>
        <a:p>
          <a:endParaRPr lang="en-GB"/>
        </a:p>
      </dgm:t>
    </dgm:pt>
    <dgm:pt modelId="{D96F7FA5-452F-4C88-BE12-0E01DBA92D72}">
      <dgm:prSet phldrT="[Text]" custT="1"/>
      <dgm:spPr/>
      <dgm:t>
        <a:bodyPr/>
        <a:lstStyle/>
        <a:p>
          <a:r>
            <a:rPr lang="en-US" sz="2000" dirty="0" smtClean="0">
              <a:latin typeface="Berlin Sans FB" pitchFamily="34" charset="0"/>
            </a:rPr>
            <a:t>Filtrate was collected and </a:t>
          </a:r>
          <a:r>
            <a:rPr lang="en-US" sz="2000" dirty="0" err="1" smtClean="0">
              <a:latin typeface="Berlin Sans FB" pitchFamily="34" charset="0"/>
            </a:rPr>
            <a:t>analysed</a:t>
          </a:r>
          <a:r>
            <a:rPr lang="en-US" sz="2000" dirty="0" smtClean="0">
              <a:latin typeface="Berlin Sans FB" pitchFamily="34" charset="0"/>
            </a:rPr>
            <a:t> for concentration of metal ion remaining.</a:t>
          </a:r>
          <a:endParaRPr lang="en-SG" sz="2000" dirty="0">
            <a:latin typeface="Berlin Sans FB" pitchFamily="34" charset="0"/>
          </a:endParaRPr>
        </a:p>
      </dgm:t>
    </dgm:pt>
    <dgm:pt modelId="{3DFCD9A0-0F6E-494B-AE7A-6BF2D16955FD}" type="parTrans" cxnId="{6BD53AC6-8420-4403-9942-B296080A845C}">
      <dgm:prSet/>
      <dgm:spPr/>
      <dgm:t>
        <a:bodyPr/>
        <a:lstStyle/>
        <a:p>
          <a:endParaRPr lang="en-GB"/>
        </a:p>
      </dgm:t>
    </dgm:pt>
    <dgm:pt modelId="{D9251ED0-AFA9-46B1-9EB5-355AA652D76F}" type="sibTrans" cxnId="{6BD53AC6-8420-4403-9942-B296080A845C}">
      <dgm:prSet/>
      <dgm:spPr/>
      <dgm:t>
        <a:bodyPr/>
        <a:lstStyle/>
        <a:p>
          <a:endParaRPr lang="en-GB"/>
        </a:p>
      </dgm:t>
    </dgm:pt>
    <dgm:pt modelId="{CA0EB032-4E41-4A2E-82DF-3ED0081CBBE9}" type="pres">
      <dgm:prSet presAssocID="{0A269F56-EC7C-4459-A66C-1A058C008136}" presName="linear" presStyleCnt="0">
        <dgm:presLayoutVars>
          <dgm:dir/>
          <dgm:resizeHandles val="exact"/>
        </dgm:presLayoutVars>
      </dgm:prSet>
      <dgm:spPr/>
      <dgm:t>
        <a:bodyPr/>
        <a:lstStyle/>
        <a:p>
          <a:endParaRPr lang="en-US"/>
        </a:p>
      </dgm:t>
    </dgm:pt>
    <dgm:pt modelId="{AD827753-61F7-4DC1-A1CA-F270057195F6}" type="pres">
      <dgm:prSet presAssocID="{9C1395A4-B9B7-4081-BC92-DDC2F42D6E19}" presName="comp" presStyleCnt="0"/>
      <dgm:spPr/>
    </dgm:pt>
    <dgm:pt modelId="{59B68CBA-AFB8-4E2E-A715-7AF809E284D7}" type="pres">
      <dgm:prSet presAssocID="{9C1395A4-B9B7-4081-BC92-DDC2F42D6E19}" presName="box" presStyleLbl="node1" presStyleIdx="0" presStyleCnt="5" custScaleY="108690"/>
      <dgm:spPr/>
      <dgm:t>
        <a:bodyPr/>
        <a:lstStyle/>
        <a:p>
          <a:endParaRPr lang="en-GB"/>
        </a:p>
      </dgm:t>
    </dgm:pt>
    <dgm:pt modelId="{C40802C1-56CF-41D1-9113-282CB5D3A9B8}" type="pres">
      <dgm:prSet presAssocID="{9C1395A4-B9B7-4081-BC92-DDC2F42D6E19}" presName="img" presStyleLbl="fgImgPlace1" presStyleIdx="0" presStyleCnt="5"/>
      <dgm:spPr>
        <a:blipFill rotWithShape="0">
          <a:blip xmlns:r="http://schemas.openxmlformats.org/officeDocument/2006/relationships" r:embed="rId1"/>
          <a:stretch>
            <a:fillRect/>
          </a:stretch>
        </a:blipFill>
      </dgm:spPr>
      <dgm:t>
        <a:bodyPr/>
        <a:lstStyle/>
        <a:p>
          <a:endParaRPr lang="en-US"/>
        </a:p>
      </dgm:t>
    </dgm:pt>
    <dgm:pt modelId="{6B608FEB-F4A6-4553-B81B-AE5F62B53611}" type="pres">
      <dgm:prSet presAssocID="{9C1395A4-B9B7-4081-BC92-DDC2F42D6E19}" presName="text" presStyleLbl="node1" presStyleIdx="0" presStyleCnt="5">
        <dgm:presLayoutVars>
          <dgm:bulletEnabled val="1"/>
        </dgm:presLayoutVars>
      </dgm:prSet>
      <dgm:spPr/>
      <dgm:t>
        <a:bodyPr/>
        <a:lstStyle/>
        <a:p>
          <a:endParaRPr lang="en-GB"/>
        </a:p>
      </dgm:t>
    </dgm:pt>
    <dgm:pt modelId="{7A077DD3-47E2-40A3-A922-6A1C8882659E}" type="pres">
      <dgm:prSet presAssocID="{3BAE25BD-0D08-4F21-8BAA-979A74255BFE}" presName="spacer" presStyleCnt="0"/>
      <dgm:spPr/>
    </dgm:pt>
    <dgm:pt modelId="{BD2A7FE4-E00D-4C93-BCB7-C786B0C0308D}" type="pres">
      <dgm:prSet presAssocID="{B2C58720-6A8A-45AE-B82A-DE5FF6FDB101}" presName="comp" presStyleCnt="0"/>
      <dgm:spPr/>
    </dgm:pt>
    <dgm:pt modelId="{8F2A510E-1898-4465-B7F8-1DE94CF67957}" type="pres">
      <dgm:prSet presAssocID="{B2C58720-6A8A-45AE-B82A-DE5FF6FDB101}" presName="box" presStyleLbl="node1" presStyleIdx="1" presStyleCnt="5"/>
      <dgm:spPr/>
      <dgm:t>
        <a:bodyPr/>
        <a:lstStyle/>
        <a:p>
          <a:endParaRPr lang="en-GB"/>
        </a:p>
      </dgm:t>
    </dgm:pt>
    <dgm:pt modelId="{F286B811-92C9-4483-B203-CCD85151D0AC}" type="pres">
      <dgm:prSet presAssocID="{B2C58720-6A8A-45AE-B82A-DE5FF6FDB101}" presName="img" presStyleLbl="fgImgPlace1" presStyleIdx="1" presStyleCnt="5" custScaleX="78739"/>
      <dgm:spPr>
        <a:blipFill rotWithShape="0">
          <a:blip xmlns:r="http://schemas.openxmlformats.org/officeDocument/2006/relationships" r:embed="rId2"/>
          <a:stretch>
            <a:fillRect/>
          </a:stretch>
        </a:blipFill>
      </dgm:spPr>
      <dgm:t>
        <a:bodyPr/>
        <a:lstStyle/>
        <a:p>
          <a:endParaRPr lang="en-US"/>
        </a:p>
      </dgm:t>
    </dgm:pt>
    <dgm:pt modelId="{C3B1017F-1B7D-4E6C-A263-54E3C1988A1E}" type="pres">
      <dgm:prSet presAssocID="{B2C58720-6A8A-45AE-B82A-DE5FF6FDB101}" presName="text" presStyleLbl="node1" presStyleIdx="1" presStyleCnt="5">
        <dgm:presLayoutVars>
          <dgm:bulletEnabled val="1"/>
        </dgm:presLayoutVars>
      </dgm:prSet>
      <dgm:spPr/>
      <dgm:t>
        <a:bodyPr/>
        <a:lstStyle/>
        <a:p>
          <a:endParaRPr lang="en-GB"/>
        </a:p>
      </dgm:t>
    </dgm:pt>
    <dgm:pt modelId="{93B7A7CA-714C-46C7-B3D0-EE79CDD78F63}" type="pres">
      <dgm:prSet presAssocID="{5013FC09-5762-45A1-857D-26BF77E7D3E5}" presName="spacer" presStyleCnt="0"/>
      <dgm:spPr/>
    </dgm:pt>
    <dgm:pt modelId="{83ED451C-AFB1-4E7C-9048-ED74FE5B7A51}" type="pres">
      <dgm:prSet presAssocID="{FE96741C-A5E3-4683-92B4-20D242B3E797}" presName="comp" presStyleCnt="0"/>
      <dgm:spPr/>
    </dgm:pt>
    <dgm:pt modelId="{7BA950AD-1343-4E7D-A561-23AA6871ED2E}" type="pres">
      <dgm:prSet presAssocID="{FE96741C-A5E3-4683-92B4-20D242B3E797}" presName="box" presStyleLbl="node1" presStyleIdx="2" presStyleCnt="5"/>
      <dgm:spPr/>
      <dgm:t>
        <a:bodyPr/>
        <a:lstStyle/>
        <a:p>
          <a:endParaRPr lang="en-GB"/>
        </a:p>
      </dgm:t>
    </dgm:pt>
    <dgm:pt modelId="{D3FC5361-0EF5-4C9D-AED2-9CA6CF0253E3}" type="pres">
      <dgm:prSet presAssocID="{FE96741C-A5E3-4683-92B4-20D242B3E797}" presName="img" presStyleLbl="fgImgPlace1" presStyleIdx="2" presStyleCnt="5" custScaleX="78739"/>
      <dgm:spPr>
        <a:blipFill rotWithShape="0">
          <a:blip xmlns:r="http://schemas.openxmlformats.org/officeDocument/2006/relationships" r:embed="rId3"/>
          <a:stretch>
            <a:fillRect/>
          </a:stretch>
        </a:blipFill>
      </dgm:spPr>
      <dgm:t>
        <a:bodyPr/>
        <a:lstStyle/>
        <a:p>
          <a:endParaRPr lang="en-US"/>
        </a:p>
      </dgm:t>
    </dgm:pt>
    <dgm:pt modelId="{56780A85-06D2-4034-8997-890356E2C238}" type="pres">
      <dgm:prSet presAssocID="{FE96741C-A5E3-4683-92B4-20D242B3E797}" presName="text" presStyleLbl="node1" presStyleIdx="2" presStyleCnt="5">
        <dgm:presLayoutVars>
          <dgm:bulletEnabled val="1"/>
        </dgm:presLayoutVars>
      </dgm:prSet>
      <dgm:spPr/>
      <dgm:t>
        <a:bodyPr/>
        <a:lstStyle/>
        <a:p>
          <a:endParaRPr lang="en-GB"/>
        </a:p>
      </dgm:t>
    </dgm:pt>
    <dgm:pt modelId="{1D91BB12-940B-4DB7-8F39-ADEA44D31FFD}" type="pres">
      <dgm:prSet presAssocID="{033F4CF1-F4D7-48CE-A54B-DBF1025A69DF}" presName="spacer" presStyleCnt="0"/>
      <dgm:spPr/>
    </dgm:pt>
    <dgm:pt modelId="{A46EACFB-1719-44DD-B3EA-D70F003B51C0}" type="pres">
      <dgm:prSet presAssocID="{8A2351BF-4CBB-4500-87AA-2888BB007463}" presName="comp" presStyleCnt="0"/>
      <dgm:spPr/>
    </dgm:pt>
    <dgm:pt modelId="{1BBA6DAD-7FB4-4C6F-89C7-0A6FBA81AB76}" type="pres">
      <dgm:prSet presAssocID="{8A2351BF-4CBB-4500-87AA-2888BB007463}" presName="box" presStyleLbl="node1" presStyleIdx="3" presStyleCnt="5"/>
      <dgm:spPr/>
      <dgm:t>
        <a:bodyPr/>
        <a:lstStyle/>
        <a:p>
          <a:endParaRPr lang="en-GB"/>
        </a:p>
      </dgm:t>
    </dgm:pt>
    <dgm:pt modelId="{A7452D72-3771-4A0E-B9CC-7C1F51431A44}" type="pres">
      <dgm:prSet presAssocID="{8A2351BF-4CBB-4500-87AA-2888BB007463}" presName="img" presStyleLbl="fgImgPlace1" presStyleIdx="3" presStyleCnt="5" custScaleX="78739"/>
      <dgm:spPr>
        <a:blipFill rotWithShape="0">
          <a:blip xmlns:r="http://schemas.openxmlformats.org/officeDocument/2006/relationships" r:embed="rId4"/>
          <a:stretch>
            <a:fillRect/>
          </a:stretch>
        </a:blipFill>
      </dgm:spPr>
      <dgm:t>
        <a:bodyPr/>
        <a:lstStyle/>
        <a:p>
          <a:endParaRPr lang="en-US"/>
        </a:p>
      </dgm:t>
    </dgm:pt>
    <dgm:pt modelId="{E115DA4E-7F3D-4FC1-BEC2-71689D4D07DE}" type="pres">
      <dgm:prSet presAssocID="{8A2351BF-4CBB-4500-87AA-2888BB007463}" presName="text" presStyleLbl="node1" presStyleIdx="3" presStyleCnt="5">
        <dgm:presLayoutVars>
          <dgm:bulletEnabled val="1"/>
        </dgm:presLayoutVars>
      </dgm:prSet>
      <dgm:spPr/>
      <dgm:t>
        <a:bodyPr/>
        <a:lstStyle/>
        <a:p>
          <a:endParaRPr lang="en-GB"/>
        </a:p>
      </dgm:t>
    </dgm:pt>
    <dgm:pt modelId="{709FE64C-1010-4692-9B5C-FD7425AE4B52}" type="pres">
      <dgm:prSet presAssocID="{50D8F0F0-36BB-4AC9-951E-C3DB3B6690A7}" presName="spacer" presStyleCnt="0"/>
      <dgm:spPr/>
    </dgm:pt>
    <dgm:pt modelId="{C0B7251A-74BA-4AC0-A9E7-6C88378A48E8}" type="pres">
      <dgm:prSet presAssocID="{D96F7FA5-452F-4C88-BE12-0E01DBA92D72}" presName="comp" presStyleCnt="0"/>
      <dgm:spPr/>
    </dgm:pt>
    <dgm:pt modelId="{28C8B55C-CECE-4BAF-AB35-C0C27E564213}" type="pres">
      <dgm:prSet presAssocID="{D96F7FA5-452F-4C88-BE12-0E01DBA92D72}" presName="box" presStyleLbl="node1" presStyleIdx="4" presStyleCnt="5"/>
      <dgm:spPr/>
      <dgm:t>
        <a:bodyPr/>
        <a:lstStyle/>
        <a:p>
          <a:endParaRPr lang="en-GB"/>
        </a:p>
      </dgm:t>
    </dgm:pt>
    <dgm:pt modelId="{D00B6DD7-AFEF-4983-BF44-18E338798BFC}" type="pres">
      <dgm:prSet presAssocID="{D96F7FA5-452F-4C88-BE12-0E01DBA92D72}" presName="img" presStyleLbl="fgImgPlace1" presStyleIdx="4" presStyleCnt="5"/>
      <dgm:spPr>
        <a:blipFill rotWithShape="1">
          <a:blip xmlns:r="http://schemas.openxmlformats.org/officeDocument/2006/relationships" r:embed="rId5"/>
          <a:stretch>
            <a:fillRect/>
          </a:stretch>
        </a:blipFill>
      </dgm:spPr>
      <dgm:t>
        <a:bodyPr/>
        <a:lstStyle/>
        <a:p>
          <a:endParaRPr lang="en-GB"/>
        </a:p>
      </dgm:t>
    </dgm:pt>
    <dgm:pt modelId="{42047EEB-1401-4FDF-AB54-4F9EBC28AA38}" type="pres">
      <dgm:prSet presAssocID="{D96F7FA5-452F-4C88-BE12-0E01DBA92D72}" presName="text" presStyleLbl="node1" presStyleIdx="4" presStyleCnt="5">
        <dgm:presLayoutVars>
          <dgm:bulletEnabled val="1"/>
        </dgm:presLayoutVars>
      </dgm:prSet>
      <dgm:spPr/>
      <dgm:t>
        <a:bodyPr/>
        <a:lstStyle/>
        <a:p>
          <a:endParaRPr lang="en-GB"/>
        </a:p>
      </dgm:t>
    </dgm:pt>
  </dgm:ptLst>
  <dgm:cxnLst>
    <dgm:cxn modelId="{52F14324-81E9-4406-AC05-AED435E5F1B0}" type="presOf" srcId="{D96F7FA5-452F-4C88-BE12-0E01DBA92D72}" destId="{42047EEB-1401-4FDF-AB54-4F9EBC28AA38}" srcOrd="1" destOrd="0" presId="urn:microsoft.com/office/officeart/2005/8/layout/vList4#3"/>
    <dgm:cxn modelId="{1A30B8A2-568A-4308-883E-5790851A80E5}" srcId="{0A269F56-EC7C-4459-A66C-1A058C008136}" destId="{9C1395A4-B9B7-4081-BC92-DDC2F42D6E19}" srcOrd="0" destOrd="0" parTransId="{A50FDFAD-1DDC-4A12-9A87-3D563FD32341}" sibTransId="{3BAE25BD-0D08-4F21-8BAA-979A74255BFE}"/>
    <dgm:cxn modelId="{4BAF424D-B85B-42AE-9E38-9EDA4B6E63EB}" type="presOf" srcId="{8A2351BF-4CBB-4500-87AA-2888BB007463}" destId="{E115DA4E-7F3D-4FC1-BEC2-71689D4D07DE}" srcOrd="1" destOrd="0" presId="urn:microsoft.com/office/officeart/2005/8/layout/vList4#3"/>
    <dgm:cxn modelId="{DF297E10-9116-4EBC-AE1F-56D5F760A09D}" type="presOf" srcId="{D96F7FA5-452F-4C88-BE12-0E01DBA92D72}" destId="{28C8B55C-CECE-4BAF-AB35-C0C27E564213}" srcOrd="0" destOrd="0" presId="urn:microsoft.com/office/officeart/2005/8/layout/vList4#3"/>
    <dgm:cxn modelId="{DD8F04AB-5101-4891-B674-4B54E47F14DE}" type="presOf" srcId="{9C1395A4-B9B7-4081-BC92-DDC2F42D6E19}" destId="{6B608FEB-F4A6-4553-B81B-AE5F62B53611}" srcOrd="1" destOrd="0" presId="urn:microsoft.com/office/officeart/2005/8/layout/vList4#3"/>
    <dgm:cxn modelId="{118ADE22-EA94-4589-92B4-828B01A80062}" type="presOf" srcId="{B2C58720-6A8A-45AE-B82A-DE5FF6FDB101}" destId="{8F2A510E-1898-4465-B7F8-1DE94CF67957}" srcOrd="0" destOrd="0" presId="urn:microsoft.com/office/officeart/2005/8/layout/vList4#3"/>
    <dgm:cxn modelId="{6BD53AC6-8420-4403-9942-B296080A845C}" srcId="{0A269F56-EC7C-4459-A66C-1A058C008136}" destId="{D96F7FA5-452F-4C88-BE12-0E01DBA92D72}" srcOrd="4" destOrd="0" parTransId="{3DFCD9A0-0F6E-494B-AE7A-6BF2D16955FD}" sibTransId="{D9251ED0-AFA9-46B1-9EB5-355AA652D76F}"/>
    <dgm:cxn modelId="{1237A02D-E5A2-4F43-8218-06B3F7ACA17E}" srcId="{0A269F56-EC7C-4459-A66C-1A058C008136}" destId="{B2C58720-6A8A-45AE-B82A-DE5FF6FDB101}" srcOrd="1" destOrd="0" parTransId="{0EDCACED-6E63-4C9B-8EB0-6A6ECC828E29}" sibTransId="{5013FC09-5762-45A1-857D-26BF77E7D3E5}"/>
    <dgm:cxn modelId="{66FE8D6B-5C1D-40B5-9D0C-AA3D06F0B459}" srcId="{0A269F56-EC7C-4459-A66C-1A058C008136}" destId="{FE96741C-A5E3-4683-92B4-20D242B3E797}" srcOrd="2" destOrd="0" parTransId="{E4682ED0-54D8-42E2-8FCB-30E5B7BB0A2D}" sibTransId="{033F4CF1-F4D7-48CE-A54B-DBF1025A69DF}"/>
    <dgm:cxn modelId="{354B1876-3199-42CC-B2B7-4FAEC9E32956}" type="presOf" srcId="{0A269F56-EC7C-4459-A66C-1A058C008136}" destId="{CA0EB032-4E41-4A2E-82DF-3ED0081CBBE9}" srcOrd="0" destOrd="0" presId="urn:microsoft.com/office/officeart/2005/8/layout/vList4#3"/>
    <dgm:cxn modelId="{CC305886-C958-4A93-832A-523F5C2BC5A4}" type="presOf" srcId="{8A2351BF-4CBB-4500-87AA-2888BB007463}" destId="{1BBA6DAD-7FB4-4C6F-89C7-0A6FBA81AB76}" srcOrd="0" destOrd="0" presId="urn:microsoft.com/office/officeart/2005/8/layout/vList4#3"/>
    <dgm:cxn modelId="{17515798-0935-4AC4-8B53-9D5947186B93}" srcId="{0A269F56-EC7C-4459-A66C-1A058C008136}" destId="{8A2351BF-4CBB-4500-87AA-2888BB007463}" srcOrd="3" destOrd="0" parTransId="{562FAE54-B813-445D-A9C2-9650E7AAB7D2}" sibTransId="{50D8F0F0-36BB-4AC9-951E-C3DB3B6690A7}"/>
    <dgm:cxn modelId="{BDCAEBEB-7739-4C91-867A-AB61C8179F9E}" type="presOf" srcId="{9C1395A4-B9B7-4081-BC92-DDC2F42D6E19}" destId="{59B68CBA-AFB8-4E2E-A715-7AF809E284D7}" srcOrd="0" destOrd="0" presId="urn:microsoft.com/office/officeart/2005/8/layout/vList4#3"/>
    <dgm:cxn modelId="{93C99303-C4C4-4023-8DE5-C75302F11C96}" type="presOf" srcId="{B2C58720-6A8A-45AE-B82A-DE5FF6FDB101}" destId="{C3B1017F-1B7D-4E6C-A263-54E3C1988A1E}" srcOrd="1" destOrd="0" presId="urn:microsoft.com/office/officeart/2005/8/layout/vList4#3"/>
    <dgm:cxn modelId="{091B6115-9873-493E-A0BB-86E2C72314E9}" type="presOf" srcId="{FE96741C-A5E3-4683-92B4-20D242B3E797}" destId="{7BA950AD-1343-4E7D-A561-23AA6871ED2E}" srcOrd="0" destOrd="0" presId="urn:microsoft.com/office/officeart/2005/8/layout/vList4#3"/>
    <dgm:cxn modelId="{A681DBC2-657E-4A8C-84CB-089229F67A5B}" type="presOf" srcId="{FE96741C-A5E3-4683-92B4-20D242B3E797}" destId="{56780A85-06D2-4034-8997-890356E2C238}" srcOrd="1" destOrd="0" presId="urn:microsoft.com/office/officeart/2005/8/layout/vList4#3"/>
    <dgm:cxn modelId="{340E8A91-61A2-49DE-82CA-2EDB92834FEB}" type="presParOf" srcId="{CA0EB032-4E41-4A2E-82DF-3ED0081CBBE9}" destId="{AD827753-61F7-4DC1-A1CA-F270057195F6}" srcOrd="0" destOrd="0" presId="urn:microsoft.com/office/officeart/2005/8/layout/vList4#3"/>
    <dgm:cxn modelId="{CF64EC0D-B100-4D46-9FAE-BA4B9D314D73}" type="presParOf" srcId="{AD827753-61F7-4DC1-A1CA-F270057195F6}" destId="{59B68CBA-AFB8-4E2E-A715-7AF809E284D7}" srcOrd="0" destOrd="0" presId="urn:microsoft.com/office/officeart/2005/8/layout/vList4#3"/>
    <dgm:cxn modelId="{D4C477C4-C32C-43D4-B53F-0FCCECEA55EF}" type="presParOf" srcId="{AD827753-61F7-4DC1-A1CA-F270057195F6}" destId="{C40802C1-56CF-41D1-9113-282CB5D3A9B8}" srcOrd="1" destOrd="0" presId="urn:microsoft.com/office/officeart/2005/8/layout/vList4#3"/>
    <dgm:cxn modelId="{F5F03F7C-807F-45D8-9ADD-D51810D7F136}" type="presParOf" srcId="{AD827753-61F7-4DC1-A1CA-F270057195F6}" destId="{6B608FEB-F4A6-4553-B81B-AE5F62B53611}" srcOrd="2" destOrd="0" presId="urn:microsoft.com/office/officeart/2005/8/layout/vList4#3"/>
    <dgm:cxn modelId="{C308A84D-CF4B-4F08-8759-A4AB37A5474C}" type="presParOf" srcId="{CA0EB032-4E41-4A2E-82DF-3ED0081CBBE9}" destId="{7A077DD3-47E2-40A3-A922-6A1C8882659E}" srcOrd="1" destOrd="0" presId="urn:microsoft.com/office/officeart/2005/8/layout/vList4#3"/>
    <dgm:cxn modelId="{CC5A5264-2B0C-4EA8-B458-5E42BED16840}" type="presParOf" srcId="{CA0EB032-4E41-4A2E-82DF-3ED0081CBBE9}" destId="{BD2A7FE4-E00D-4C93-BCB7-C786B0C0308D}" srcOrd="2" destOrd="0" presId="urn:microsoft.com/office/officeart/2005/8/layout/vList4#3"/>
    <dgm:cxn modelId="{31FF52E0-14BD-4552-92A7-C382537DD414}" type="presParOf" srcId="{BD2A7FE4-E00D-4C93-BCB7-C786B0C0308D}" destId="{8F2A510E-1898-4465-B7F8-1DE94CF67957}" srcOrd="0" destOrd="0" presId="urn:microsoft.com/office/officeart/2005/8/layout/vList4#3"/>
    <dgm:cxn modelId="{D53B2054-CB34-4FA3-9647-C8BEC8B11B67}" type="presParOf" srcId="{BD2A7FE4-E00D-4C93-BCB7-C786B0C0308D}" destId="{F286B811-92C9-4483-B203-CCD85151D0AC}" srcOrd="1" destOrd="0" presId="urn:microsoft.com/office/officeart/2005/8/layout/vList4#3"/>
    <dgm:cxn modelId="{CF538FC9-ADF5-44DC-82DB-B4AAAF823EAA}" type="presParOf" srcId="{BD2A7FE4-E00D-4C93-BCB7-C786B0C0308D}" destId="{C3B1017F-1B7D-4E6C-A263-54E3C1988A1E}" srcOrd="2" destOrd="0" presId="urn:microsoft.com/office/officeart/2005/8/layout/vList4#3"/>
    <dgm:cxn modelId="{CABA04F1-2606-4A0B-BED5-6D942E70568D}" type="presParOf" srcId="{CA0EB032-4E41-4A2E-82DF-3ED0081CBBE9}" destId="{93B7A7CA-714C-46C7-B3D0-EE79CDD78F63}" srcOrd="3" destOrd="0" presId="urn:microsoft.com/office/officeart/2005/8/layout/vList4#3"/>
    <dgm:cxn modelId="{5EF901A7-266F-4FB5-A800-93D3EC60B3BF}" type="presParOf" srcId="{CA0EB032-4E41-4A2E-82DF-3ED0081CBBE9}" destId="{83ED451C-AFB1-4E7C-9048-ED74FE5B7A51}" srcOrd="4" destOrd="0" presId="urn:microsoft.com/office/officeart/2005/8/layout/vList4#3"/>
    <dgm:cxn modelId="{26EEB0FD-B920-4F5F-8F62-D0EAAD181A3B}" type="presParOf" srcId="{83ED451C-AFB1-4E7C-9048-ED74FE5B7A51}" destId="{7BA950AD-1343-4E7D-A561-23AA6871ED2E}" srcOrd="0" destOrd="0" presId="urn:microsoft.com/office/officeart/2005/8/layout/vList4#3"/>
    <dgm:cxn modelId="{587D7242-CB5C-4C87-9916-F21F1A283ADA}" type="presParOf" srcId="{83ED451C-AFB1-4E7C-9048-ED74FE5B7A51}" destId="{D3FC5361-0EF5-4C9D-AED2-9CA6CF0253E3}" srcOrd="1" destOrd="0" presId="urn:microsoft.com/office/officeart/2005/8/layout/vList4#3"/>
    <dgm:cxn modelId="{F58FF676-EC86-4951-995B-0D07F1037A22}" type="presParOf" srcId="{83ED451C-AFB1-4E7C-9048-ED74FE5B7A51}" destId="{56780A85-06D2-4034-8997-890356E2C238}" srcOrd="2" destOrd="0" presId="urn:microsoft.com/office/officeart/2005/8/layout/vList4#3"/>
    <dgm:cxn modelId="{64E8864E-F6C0-4A68-A22C-9B88BD1718E4}" type="presParOf" srcId="{CA0EB032-4E41-4A2E-82DF-3ED0081CBBE9}" destId="{1D91BB12-940B-4DB7-8F39-ADEA44D31FFD}" srcOrd="5" destOrd="0" presId="urn:microsoft.com/office/officeart/2005/8/layout/vList4#3"/>
    <dgm:cxn modelId="{6C683C15-69B8-418D-9AFD-9FC23309601E}" type="presParOf" srcId="{CA0EB032-4E41-4A2E-82DF-3ED0081CBBE9}" destId="{A46EACFB-1719-44DD-B3EA-D70F003B51C0}" srcOrd="6" destOrd="0" presId="urn:microsoft.com/office/officeart/2005/8/layout/vList4#3"/>
    <dgm:cxn modelId="{B6A63FAE-4368-4B1B-B941-BDA2CF7E1BA4}" type="presParOf" srcId="{A46EACFB-1719-44DD-B3EA-D70F003B51C0}" destId="{1BBA6DAD-7FB4-4C6F-89C7-0A6FBA81AB76}" srcOrd="0" destOrd="0" presId="urn:microsoft.com/office/officeart/2005/8/layout/vList4#3"/>
    <dgm:cxn modelId="{23238923-0D78-4576-82DC-D5F825181136}" type="presParOf" srcId="{A46EACFB-1719-44DD-B3EA-D70F003B51C0}" destId="{A7452D72-3771-4A0E-B9CC-7C1F51431A44}" srcOrd="1" destOrd="0" presId="urn:microsoft.com/office/officeart/2005/8/layout/vList4#3"/>
    <dgm:cxn modelId="{BF433943-308B-485F-B9FC-8CB7D0DF3FFC}" type="presParOf" srcId="{A46EACFB-1719-44DD-B3EA-D70F003B51C0}" destId="{E115DA4E-7F3D-4FC1-BEC2-71689D4D07DE}" srcOrd="2" destOrd="0" presId="urn:microsoft.com/office/officeart/2005/8/layout/vList4#3"/>
    <dgm:cxn modelId="{F89AB279-2382-4286-825C-1A82BC39113C}" type="presParOf" srcId="{CA0EB032-4E41-4A2E-82DF-3ED0081CBBE9}" destId="{709FE64C-1010-4692-9B5C-FD7425AE4B52}" srcOrd="7" destOrd="0" presId="urn:microsoft.com/office/officeart/2005/8/layout/vList4#3"/>
    <dgm:cxn modelId="{7B417DCA-83C7-444A-89A5-88FA8030D164}" type="presParOf" srcId="{CA0EB032-4E41-4A2E-82DF-3ED0081CBBE9}" destId="{C0B7251A-74BA-4AC0-A9E7-6C88378A48E8}" srcOrd="8" destOrd="0" presId="urn:microsoft.com/office/officeart/2005/8/layout/vList4#3"/>
    <dgm:cxn modelId="{249A5B99-9257-4135-B145-30FC686E7575}" type="presParOf" srcId="{C0B7251A-74BA-4AC0-A9E7-6C88378A48E8}" destId="{28C8B55C-CECE-4BAF-AB35-C0C27E564213}" srcOrd="0" destOrd="0" presId="urn:microsoft.com/office/officeart/2005/8/layout/vList4#3"/>
    <dgm:cxn modelId="{4DBB85BD-4369-4534-840D-B12BE0933795}" type="presParOf" srcId="{C0B7251A-74BA-4AC0-A9E7-6C88378A48E8}" destId="{D00B6DD7-AFEF-4983-BF44-18E338798BFC}" srcOrd="1" destOrd="0" presId="urn:microsoft.com/office/officeart/2005/8/layout/vList4#3"/>
    <dgm:cxn modelId="{826306C2-BB32-46EC-BF32-569DB619E12B}" type="presParOf" srcId="{C0B7251A-74BA-4AC0-A9E7-6C88378A48E8}" destId="{42047EEB-1401-4FDF-AB54-4F9EBC28AA38}" srcOrd="2" destOrd="0" presId="urn:microsoft.com/office/officeart/2005/8/layout/vList4#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A269F56-EC7C-4459-A66C-1A058C008136}" type="doc">
      <dgm:prSet loTypeId="urn:microsoft.com/office/officeart/2005/8/layout/vList4#4" loCatId="list" qsTypeId="urn:microsoft.com/office/officeart/2005/8/quickstyle/simple5" qsCatId="simple" csTypeId="urn:microsoft.com/office/officeart/2005/8/colors/accent6_2" csCatId="accent6" phldr="1"/>
      <dgm:spPr/>
      <dgm:t>
        <a:bodyPr/>
        <a:lstStyle/>
        <a:p>
          <a:endParaRPr lang="en-GB"/>
        </a:p>
      </dgm:t>
    </dgm:pt>
    <dgm:pt modelId="{9C1395A4-B9B7-4081-BC92-DDC2F42D6E19}">
      <dgm:prSet phldrT="[Text]" custT="1"/>
      <dgm:spPr/>
      <dgm:t>
        <a:bodyPr/>
        <a:lstStyle/>
        <a:p>
          <a:pPr algn="ctr"/>
          <a:r>
            <a:rPr lang="en-SG" sz="2400" dirty="0" smtClean="0">
              <a:solidFill>
                <a:schemeClr val="tx1"/>
              </a:solidFill>
              <a:latin typeface="Berlin Sans FB" pitchFamily="34" charset="0"/>
            </a:rPr>
            <a:t>        Metal ion solution was altered to </a:t>
          </a:r>
        </a:p>
        <a:p>
          <a:pPr algn="ctr"/>
          <a:r>
            <a:rPr lang="en-SG" sz="2400" dirty="0" smtClean="0">
              <a:solidFill>
                <a:schemeClr val="tx1"/>
              </a:solidFill>
              <a:latin typeface="Berlin Sans FB" pitchFamily="34" charset="0"/>
            </a:rPr>
            <a:t>         desired pH level (pH 2 - pH6) using </a:t>
          </a:r>
          <a:r>
            <a:rPr lang="en-SG" sz="2400" dirty="0" err="1" smtClean="0">
              <a:solidFill>
                <a:schemeClr val="tx1"/>
              </a:solidFill>
              <a:latin typeface="Berlin Sans FB" pitchFamily="34" charset="0"/>
            </a:rPr>
            <a:t>NaOH</a:t>
          </a:r>
          <a:r>
            <a:rPr lang="en-SG" sz="2400" dirty="0" smtClean="0">
              <a:solidFill>
                <a:schemeClr val="tx1"/>
              </a:solidFill>
              <a:latin typeface="Berlin Sans FB" pitchFamily="34" charset="0"/>
            </a:rPr>
            <a:t> or HNO</a:t>
          </a:r>
          <a:r>
            <a:rPr lang="en-SG" sz="2400" baseline="-25000" dirty="0" smtClean="0">
              <a:solidFill>
                <a:schemeClr val="tx1"/>
              </a:solidFill>
              <a:latin typeface="Berlin Sans FB" pitchFamily="34" charset="0"/>
            </a:rPr>
            <a:t>3</a:t>
          </a:r>
          <a:endParaRPr lang="en-GB" sz="2400" dirty="0">
            <a:solidFill>
              <a:schemeClr val="tx1"/>
            </a:solidFill>
          </a:endParaRPr>
        </a:p>
      </dgm:t>
    </dgm:pt>
    <dgm:pt modelId="{A50FDFAD-1DDC-4A12-9A87-3D563FD32341}" type="parTrans" cxnId="{1A30B8A2-568A-4308-883E-5790851A80E5}">
      <dgm:prSet/>
      <dgm:spPr/>
      <dgm:t>
        <a:bodyPr/>
        <a:lstStyle/>
        <a:p>
          <a:endParaRPr lang="en-GB"/>
        </a:p>
      </dgm:t>
    </dgm:pt>
    <dgm:pt modelId="{3BAE25BD-0D08-4F21-8BAA-979A74255BFE}" type="sibTrans" cxnId="{1A30B8A2-568A-4308-883E-5790851A80E5}">
      <dgm:prSet/>
      <dgm:spPr/>
      <dgm:t>
        <a:bodyPr/>
        <a:lstStyle/>
        <a:p>
          <a:endParaRPr lang="en-GB"/>
        </a:p>
      </dgm:t>
    </dgm:pt>
    <dgm:pt modelId="{CA0EB032-4E41-4A2E-82DF-3ED0081CBBE9}" type="pres">
      <dgm:prSet presAssocID="{0A269F56-EC7C-4459-A66C-1A058C008136}" presName="linear" presStyleCnt="0">
        <dgm:presLayoutVars>
          <dgm:dir/>
          <dgm:resizeHandles val="exact"/>
        </dgm:presLayoutVars>
      </dgm:prSet>
      <dgm:spPr/>
      <dgm:t>
        <a:bodyPr/>
        <a:lstStyle/>
        <a:p>
          <a:endParaRPr lang="en-US"/>
        </a:p>
      </dgm:t>
    </dgm:pt>
    <dgm:pt modelId="{AD827753-61F7-4DC1-A1CA-F270057195F6}" type="pres">
      <dgm:prSet presAssocID="{9C1395A4-B9B7-4081-BC92-DDC2F42D6E19}" presName="comp" presStyleCnt="0"/>
      <dgm:spPr/>
    </dgm:pt>
    <dgm:pt modelId="{59B68CBA-AFB8-4E2E-A715-7AF809E284D7}" type="pres">
      <dgm:prSet presAssocID="{9C1395A4-B9B7-4081-BC92-DDC2F42D6E19}" presName="box" presStyleLbl="node1" presStyleIdx="0" presStyleCnt="1" custScaleY="108690" custLinFactNeighborY="2650"/>
      <dgm:spPr/>
      <dgm:t>
        <a:bodyPr/>
        <a:lstStyle/>
        <a:p>
          <a:endParaRPr lang="en-GB"/>
        </a:p>
      </dgm:t>
    </dgm:pt>
    <dgm:pt modelId="{C40802C1-56CF-41D1-9113-282CB5D3A9B8}" type="pres">
      <dgm:prSet presAssocID="{9C1395A4-B9B7-4081-BC92-DDC2F42D6E19}" presName="img" presStyleLbl="fgImgPlace1" presStyleIdx="0" presStyleCnt="1" custScaleX="161115" custScaleY="79237" custLinFactNeighborX="18485" custLinFactNeighborY="2249"/>
      <dgm:spPr>
        <a:blipFill rotWithShape="1">
          <a:blip xmlns:r="http://schemas.openxmlformats.org/officeDocument/2006/relationships" r:embed="rId1"/>
          <a:stretch>
            <a:fillRect/>
          </a:stretch>
        </a:blipFill>
      </dgm:spPr>
    </dgm:pt>
    <dgm:pt modelId="{6B608FEB-F4A6-4553-B81B-AE5F62B53611}" type="pres">
      <dgm:prSet presAssocID="{9C1395A4-B9B7-4081-BC92-DDC2F42D6E19}" presName="text" presStyleLbl="node1" presStyleIdx="0" presStyleCnt="1">
        <dgm:presLayoutVars>
          <dgm:bulletEnabled val="1"/>
        </dgm:presLayoutVars>
      </dgm:prSet>
      <dgm:spPr/>
      <dgm:t>
        <a:bodyPr/>
        <a:lstStyle/>
        <a:p>
          <a:endParaRPr lang="en-GB"/>
        </a:p>
      </dgm:t>
    </dgm:pt>
  </dgm:ptLst>
  <dgm:cxnLst>
    <dgm:cxn modelId="{1A30B8A2-568A-4308-883E-5790851A80E5}" srcId="{0A269F56-EC7C-4459-A66C-1A058C008136}" destId="{9C1395A4-B9B7-4081-BC92-DDC2F42D6E19}" srcOrd="0" destOrd="0" parTransId="{A50FDFAD-1DDC-4A12-9A87-3D563FD32341}" sibTransId="{3BAE25BD-0D08-4F21-8BAA-979A74255BFE}"/>
    <dgm:cxn modelId="{60FD5A5D-00A6-4C23-B12A-BEEF6C4EC4F6}" type="presOf" srcId="{0A269F56-EC7C-4459-A66C-1A058C008136}" destId="{CA0EB032-4E41-4A2E-82DF-3ED0081CBBE9}" srcOrd="0" destOrd="0" presId="urn:microsoft.com/office/officeart/2005/8/layout/vList4#4"/>
    <dgm:cxn modelId="{98DC6C31-416D-4FE3-B527-9B4AFD302003}" type="presOf" srcId="{9C1395A4-B9B7-4081-BC92-DDC2F42D6E19}" destId="{59B68CBA-AFB8-4E2E-A715-7AF809E284D7}" srcOrd="0" destOrd="0" presId="urn:microsoft.com/office/officeart/2005/8/layout/vList4#4"/>
    <dgm:cxn modelId="{045FB0A3-D6A9-4EC3-BCB4-34D67508A1BC}" type="presOf" srcId="{9C1395A4-B9B7-4081-BC92-DDC2F42D6E19}" destId="{6B608FEB-F4A6-4553-B81B-AE5F62B53611}" srcOrd="1" destOrd="0" presId="urn:microsoft.com/office/officeart/2005/8/layout/vList4#4"/>
    <dgm:cxn modelId="{D9FC442A-6083-4E5D-9B6F-0DED85AB527C}" type="presParOf" srcId="{CA0EB032-4E41-4A2E-82DF-3ED0081CBBE9}" destId="{AD827753-61F7-4DC1-A1CA-F270057195F6}" srcOrd="0" destOrd="0" presId="urn:microsoft.com/office/officeart/2005/8/layout/vList4#4"/>
    <dgm:cxn modelId="{B81EAFF3-AB04-4B63-8093-66E8DF1A91D5}" type="presParOf" srcId="{AD827753-61F7-4DC1-A1CA-F270057195F6}" destId="{59B68CBA-AFB8-4E2E-A715-7AF809E284D7}" srcOrd="0" destOrd="0" presId="urn:microsoft.com/office/officeart/2005/8/layout/vList4#4"/>
    <dgm:cxn modelId="{A0A13AA6-D87B-4604-9EC9-D197FF0FCBBD}" type="presParOf" srcId="{AD827753-61F7-4DC1-A1CA-F270057195F6}" destId="{C40802C1-56CF-41D1-9113-282CB5D3A9B8}" srcOrd="1" destOrd="0" presId="urn:microsoft.com/office/officeart/2005/8/layout/vList4#4"/>
    <dgm:cxn modelId="{A66DDC56-E441-467B-B2CE-58142D176102}" type="presParOf" srcId="{AD827753-61F7-4DC1-A1CA-F270057195F6}" destId="{6B608FEB-F4A6-4553-B81B-AE5F62B53611}" srcOrd="2" destOrd="0" presId="urn:microsoft.com/office/officeart/2005/8/layout/vList4#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A269F56-EC7C-4459-A66C-1A058C008136}" type="doc">
      <dgm:prSet loTypeId="urn:microsoft.com/office/officeart/2005/8/layout/vList4#5" loCatId="list" qsTypeId="urn:microsoft.com/office/officeart/2005/8/quickstyle/simple5" qsCatId="simple" csTypeId="urn:microsoft.com/office/officeart/2005/8/colors/accent6_2" csCatId="accent6" phldr="1"/>
      <dgm:spPr/>
      <dgm:t>
        <a:bodyPr/>
        <a:lstStyle/>
        <a:p>
          <a:endParaRPr lang="en-GB"/>
        </a:p>
      </dgm:t>
    </dgm:pt>
    <dgm:pt modelId="{CA0EB032-4E41-4A2E-82DF-3ED0081CBBE9}" type="pres">
      <dgm:prSet presAssocID="{0A269F56-EC7C-4459-A66C-1A058C008136}" presName="linear" presStyleCnt="0">
        <dgm:presLayoutVars>
          <dgm:dir/>
          <dgm:resizeHandles val="exact"/>
        </dgm:presLayoutVars>
      </dgm:prSet>
      <dgm:spPr/>
      <dgm:t>
        <a:bodyPr/>
        <a:lstStyle/>
        <a:p>
          <a:endParaRPr lang="en-US"/>
        </a:p>
      </dgm:t>
    </dgm:pt>
  </dgm:ptLst>
  <dgm:cxnLst>
    <dgm:cxn modelId="{D39494E4-F7D8-4426-96A1-6F421AB10869}" type="presOf" srcId="{0A269F56-EC7C-4459-A66C-1A058C008136}" destId="{CA0EB032-4E41-4A2E-82DF-3ED0081CBBE9}" srcOrd="0" destOrd="0" presId="urn:microsoft.com/office/officeart/2005/8/layout/vList4#5"/>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4DC37C5-0146-428A-8836-E1053A93CB3C}">
      <dsp:nvSpPr>
        <dsp:cNvPr id="0" name=""/>
        <dsp:cNvSpPr/>
      </dsp:nvSpPr>
      <dsp:spPr>
        <a:xfrm>
          <a:off x="0" y="67300"/>
          <a:ext cx="6768752" cy="921600"/>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227584" tIns="130048" rIns="227584" bIns="130048" numCol="1" spcCol="1270" anchor="ctr" anchorCtr="0">
          <a:noAutofit/>
        </a:bodyPr>
        <a:lstStyle/>
        <a:p>
          <a:pPr lvl="0" algn="ctr" defTabSz="1422400" rtl="0">
            <a:lnSpc>
              <a:spcPct val="90000"/>
            </a:lnSpc>
            <a:spcBef>
              <a:spcPct val="0"/>
            </a:spcBef>
            <a:spcAft>
              <a:spcPct val="35000"/>
            </a:spcAft>
          </a:pPr>
          <a:r>
            <a:rPr lang="en-US" sz="3200" kern="1200" dirty="0" smtClean="0">
              <a:latin typeface="Berlin Sans FB" pitchFamily="34" charset="0"/>
            </a:rPr>
            <a:t>Past Research</a:t>
          </a:r>
          <a:endParaRPr lang="en-US" sz="3200" kern="1200" dirty="0">
            <a:latin typeface="Berlin Sans FB" pitchFamily="34" charset="0"/>
          </a:endParaRPr>
        </a:p>
      </dsp:txBody>
      <dsp:txXfrm>
        <a:off x="0" y="67300"/>
        <a:ext cx="6768752" cy="921600"/>
      </dsp:txXfrm>
    </dsp:sp>
    <dsp:sp modelId="{5AE928FF-EDB9-4678-8B39-1D005D18062E}">
      <dsp:nvSpPr>
        <dsp:cNvPr id="0" name=""/>
        <dsp:cNvSpPr/>
      </dsp:nvSpPr>
      <dsp:spPr>
        <a:xfrm>
          <a:off x="0" y="939060"/>
          <a:ext cx="6768752" cy="2283840"/>
        </a:xfrm>
        <a:prstGeom prst="rect">
          <a:avLst/>
        </a:prstGeom>
        <a:solidFill>
          <a:schemeClr val="accent5">
            <a:tint val="40000"/>
            <a:alpha val="90000"/>
            <a:hueOff val="0"/>
            <a:satOff val="0"/>
            <a:lumOff val="0"/>
            <a:alphaOff val="0"/>
          </a:schemeClr>
        </a:solidFill>
        <a:ln w="9525" cap="flat" cmpd="sng" algn="ctr">
          <a:solidFill>
            <a:schemeClr val="accent5">
              <a:tint val="40000"/>
              <a:alpha val="9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rtl="0">
            <a:lnSpc>
              <a:spcPct val="90000"/>
            </a:lnSpc>
            <a:spcBef>
              <a:spcPct val="0"/>
            </a:spcBef>
            <a:spcAft>
              <a:spcPct val="15000"/>
            </a:spcAft>
            <a:buChar char="••"/>
          </a:pPr>
          <a:r>
            <a:rPr lang="en-US" sz="2000" kern="1200" dirty="0" smtClean="0">
              <a:latin typeface="Berlin Sans FB" pitchFamily="34" charset="0"/>
            </a:rPr>
            <a:t>Guava Leaf Litter: Remove Dye</a:t>
          </a:r>
          <a:endParaRPr lang="en-US" sz="2000" kern="1200" dirty="0">
            <a:latin typeface="Berlin Sans FB" pitchFamily="34" charset="0"/>
          </a:endParaRPr>
        </a:p>
        <a:p>
          <a:pPr marL="228600" lvl="1" indent="-228600" algn="l" defTabSz="889000" rtl="0">
            <a:lnSpc>
              <a:spcPct val="90000"/>
            </a:lnSpc>
            <a:spcBef>
              <a:spcPct val="0"/>
            </a:spcBef>
            <a:spcAft>
              <a:spcPct val="15000"/>
            </a:spcAft>
            <a:buChar char="••"/>
          </a:pPr>
          <a:endParaRPr lang="en-US" sz="2000" kern="1200" dirty="0">
            <a:latin typeface="Berlin Sans FB" pitchFamily="34" charset="0"/>
          </a:endParaRPr>
        </a:p>
        <a:p>
          <a:pPr marL="228600" lvl="1" indent="-228600" algn="l" defTabSz="889000" rtl="0">
            <a:lnSpc>
              <a:spcPct val="90000"/>
            </a:lnSpc>
            <a:spcBef>
              <a:spcPct val="0"/>
            </a:spcBef>
            <a:spcAft>
              <a:spcPct val="15000"/>
            </a:spcAft>
            <a:buChar char="••"/>
          </a:pPr>
          <a:r>
            <a:rPr lang="en-GB" sz="2000" kern="1200" dirty="0" err="1" smtClean="0">
              <a:latin typeface="Berlin Sans FB" pitchFamily="34" charset="0"/>
            </a:rPr>
            <a:t>Shorea</a:t>
          </a:r>
          <a:r>
            <a:rPr lang="en-GB" sz="2000" kern="1200" dirty="0" smtClean="0">
              <a:latin typeface="Berlin Sans FB" pitchFamily="34" charset="0"/>
            </a:rPr>
            <a:t> </a:t>
          </a:r>
          <a:r>
            <a:rPr lang="en-GB" sz="2000" kern="1200" dirty="0" err="1" smtClean="0">
              <a:latin typeface="Berlin Sans FB" pitchFamily="34" charset="0"/>
            </a:rPr>
            <a:t>robusta</a:t>
          </a:r>
          <a:r>
            <a:rPr lang="en-GB" sz="2000" kern="1200" dirty="0" smtClean="0">
              <a:latin typeface="Berlin Sans FB" pitchFamily="34" charset="0"/>
            </a:rPr>
            <a:t>: Phenol</a:t>
          </a:r>
          <a:endParaRPr lang="en-US" sz="2000" kern="1200" dirty="0">
            <a:latin typeface="Berlin Sans FB" pitchFamily="34" charset="0"/>
          </a:endParaRPr>
        </a:p>
        <a:p>
          <a:pPr marL="228600" lvl="1" indent="-228600" algn="l" defTabSz="889000" rtl="0">
            <a:lnSpc>
              <a:spcPct val="90000"/>
            </a:lnSpc>
            <a:spcBef>
              <a:spcPct val="0"/>
            </a:spcBef>
            <a:spcAft>
              <a:spcPct val="15000"/>
            </a:spcAft>
            <a:buChar char="••"/>
          </a:pPr>
          <a:endParaRPr lang="en-US" sz="2000" kern="1200" dirty="0">
            <a:latin typeface="Berlin Sans FB" pitchFamily="34" charset="0"/>
          </a:endParaRPr>
        </a:p>
        <a:p>
          <a:pPr marL="228600" lvl="1" indent="-228600" algn="l" defTabSz="889000" rtl="0">
            <a:lnSpc>
              <a:spcPct val="90000"/>
            </a:lnSpc>
            <a:spcBef>
              <a:spcPct val="0"/>
            </a:spcBef>
            <a:spcAft>
              <a:spcPct val="15000"/>
            </a:spcAft>
            <a:buChar char="••"/>
          </a:pPr>
          <a:r>
            <a:rPr lang="en-GB" sz="2000" i="1" kern="1200" dirty="0" err="1" smtClean="0">
              <a:latin typeface="Berlin Sans FB" pitchFamily="34" charset="0"/>
            </a:rPr>
            <a:t>Biscutella</a:t>
          </a:r>
          <a:r>
            <a:rPr lang="en-GB" sz="2000" i="1" kern="1200" dirty="0" smtClean="0">
              <a:latin typeface="Berlin Sans FB" pitchFamily="34" charset="0"/>
            </a:rPr>
            <a:t> </a:t>
          </a:r>
          <a:r>
            <a:rPr lang="en-GB" sz="2000" i="1" kern="1200" dirty="0" err="1" smtClean="0">
              <a:latin typeface="Berlin Sans FB" pitchFamily="34" charset="0"/>
            </a:rPr>
            <a:t>Laevigata</a:t>
          </a:r>
          <a:r>
            <a:rPr lang="en-GB" sz="2000" i="1" kern="1200" dirty="0" smtClean="0">
              <a:latin typeface="Berlin Sans FB" pitchFamily="34" charset="0"/>
            </a:rPr>
            <a:t>: </a:t>
          </a:r>
          <a:r>
            <a:rPr lang="en-GB" sz="2000" kern="1200" dirty="0" smtClean="0">
              <a:latin typeface="Berlin Sans FB" pitchFamily="34" charset="0"/>
            </a:rPr>
            <a:t>Cadmium </a:t>
          </a:r>
          <a:r>
            <a:rPr lang="en-GB" sz="2000" kern="1200" dirty="0" err="1" smtClean="0">
              <a:latin typeface="Berlin Sans FB" pitchFamily="34" charset="0"/>
            </a:rPr>
            <a:t>hyperaccumulator</a:t>
          </a:r>
          <a:endParaRPr lang="en-GB" sz="2000" kern="1200" dirty="0">
            <a:latin typeface="Berlin Sans FB" pitchFamily="34" charset="0"/>
          </a:endParaRPr>
        </a:p>
        <a:p>
          <a:pPr marL="228600" lvl="1" indent="-228600" algn="l" defTabSz="889000" rtl="0">
            <a:lnSpc>
              <a:spcPct val="90000"/>
            </a:lnSpc>
            <a:spcBef>
              <a:spcPct val="0"/>
            </a:spcBef>
            <a:spcAft>
              <a:spcPct val="15000"/>
            </a:spcAft>
            <a:buChar char="••"/>
          </a:pPr>
          <a:endParaRPr lang="en-GB" sz="2000" kern="1200" dirty="0">
            <a:latin typeface="Berlin Sans FB" pitchFamily="34" charset="0"/>
          </a:endParaRPr>
        </a:p>
        <a:p>
          <a:pPr marL="228600" lvl="1" indent="-228600" algn="l" defTabSz="889000" rtl="0">
            <a:lnSpc>
              <a:spcPct val="90000"/>
            </a:lnSpc>
            <a:spcBef>
              <a:spcPct val="0"/>
            </a:spcBef>
            <a:spcAft>
              <a:spcPct val="15000"/>
            </a:spcAft>
            <a:buChar char="••"/>
          </a:pPr>
          <a:r>
            <a:rPr lang="en-GB" sz="2000" kern="1200" dirty="0" smtClean="0">
              <a:latin typeface="Berlin Sans FB" pitchFamily="34" charset="0"/>
            </a:rPr>
            <a:t>Tea Leaves</a:t>
          </a:r>
          <a:endParaRPr lang="en-US" sz="2000" kern="1200" dirty="0">
            <a:latin typeface="Berlin Sans FB" pitchFamily="34" charset="0"/>
          </a:endParaRPr>
        </a:p>
      </dsp:txBody>
      <dsp:txXfrm>
        <a:off x="0" y="939060"/>
        <a:ext cx="6768752" cy="2283840"/>
      </dsp:txXfrm>
    </dsp:sp>
  </dsp:spTree>
</dsp:drawing>
</file>

<file path=ppt/diagrams/drawing1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721263F-3DC0-4E39-9966-237AE21B7F44}">
      <dsp:nvSpPr>
        <dsp:cNvPr id="0" name=""/>
        <dsp:cNvSpPr/>
      </dsp:nvSpPr>
      <dsp:spPr>
        <a:xfrm>
          <a:off x="1999809" y="0"/>
          <a:ext cx="3954697" cy="1724144"/>
        </a:xfrm>
        <a:prstGeom prst="rightArrow">
          <a:avLst>
            <a:gd name="adj1" fmla="val 75000"/>
            <a:gd name="adj2" fmla="val 50000"/>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ct val="15000"/>
            </a:spcAft>
            <a:buChar char="••"/>
          </a:pPr>
          <a:r>
            <a:rPr lang="en-US" sz="2000" kern="1200" dirty="0" smtClean="0">
              <a:latin typeface="Berlin Sans FB" pitchFamily="34" charset="0"/>
            </a:rPr>
            <a:t>Removes excess </a:t>
          </a:r>
          <a:r>
            <a:rPr lang="en-US" sz="2000" kern="1200" dirty="0" err="1" smtClean="0">
              <a:latin typeface="Berlin Sans FB" pitchFamily="34" charset="0"/>
            </a:rPr>
            <a:t>cations</a:t>
          </a:r>
          <a:r>
            <a:rPr lang="en-US" sz="2000" kern="1200" dirty="0" smtClean="0">
              <a:latin typeface="Berlin Sans FB" pitchFamily="34" charset="0"/>
            </a:rPr>
            <a:t> such as Ca</a:t>
          </a:r>
          <a:r>
            <a:rPr lang="en-US" sz="2000" kern="1200" baseline="30000" dirty="0" smtClean="0">
              <a:latin typeface="Berlin Sans FB" pitchFamily="34" charset="0"/>
            </a:rPr>
            <a:t>2+</a:t>
          </a:r>
          <a:r>
            <a:rPr lang="en-US" sz="2000" kern="1200" baseline="0" dirty="0" smtClean="0">
              <a:latin typeface="Berlin Sans FB" pitchFamily="34" charset="0"/>
            </a:rPr>
            <a:t> and Na</a:t>
          </a:r>
          <a:r>
            <a:rPr lang="en-US" sz="2000" kern="1200" baseline="30000" dirty="0" smtClean="0">
              <a:latin typeface="Berlin Sans FB" pitchFamily="34" charset="0"/>
            </a:rPr>
            <a:t>+</a:t>
          </a:r>
          <a:r>
            <a:rPr lang="en-US" sz="2000" kern="1200" baseline="0" dirty="0" smtClean="0">
              <a:latin typeface="Berlin Sans FB" pitchFamily="34" charset="0"/>
            </a:rPr>
            <a:t> which might interfere with binding.</a:t>
          </a:r>
          <a:endParaRPr lang="en-US" sz="2000" kern="1200" dirty="0">
            <a:latin typeface="Berlin Sans FB" pitchFamily="34" charset="0"/>
          </a:endParaRPr>
        </a:p>
        <a:p>
          <a:pPr marL="228600" lvl="1" indent="-228600" algn="l" defTabSz="889000">
            <a:lnSpc>
              <a:spcPct val="90000"/>
            </a:lnSpc>
            <a:spcBef>
              <a:spcPct val="0"/>
            </a:spcBef>
            <a:spcAft>
              <a:spcPct val="15000"/>
            </a:spcAft>
            <a:buChar char="••"/>
          </a:pPr>
          <a:r>
            <a:rPr lang="en-US" sz="2000" kern="1200" dirty="0" smtClean="0">
              <a:latin typeface="Berlin Sans FB" pitchFamily="34" charset="0"/>
            </a:rPr>
            <a:t>Enhances adsorption of all three ions at pH 4</a:t>
          </a:r>
          <a:endParaRPr lang="en-US" sz="2000" kern="1200" dirty="0">
            <a:latin typeface="Berlin Sans FB" pitchFamily="34" charset="0"/>
          </a:endParaRPr>
        </a:p>
      </dsp:txBody>
      <dsp:txXfrm>
        <a:off x="1999809" y="0"/>
        <a:ext cx="3954697" cy="1724144"/>
      </dsp:txXfrm>
    </dsp:sp>
    <dsp:sp modelId="{94BDC798-3673-49C1-ACE4-C8A0B6508D78}">
      <dsp:nvSpPr>
        <dsp:cNvPr id="0" name=""/>
        <dsp:cNvSpPr/>
      </dsp:nvSpPr>
      <dsp:spPr>
        <a:xfrm>
          <a:off x="3114" y="151256"/>
          <a:ext cx="1968296" cy="1309662"/>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80010" rIns="160020" bIns="80010" numCol="1" spcCol="1270" anchor="ctr" anchorCtr="0">
          <a:noAutofit/>
        </a:bodyPr>
        <a:lstStyle/>
        <a:p>
          <a:pPr lvl="0" algn="ctr" defTabSz="1866900">
            <a:lnSpc>
              <a:spcPct val="90000"/>
            </a:lnSpc>
            <a:spcBef>
              <a:spcPct val="0"/>
            </a:spcBef>
            <a:spcAft>
              <a:spcPct val="35000"/>
            </a:spcAft>
          </a:pPr>
          <a:r>
            <a:rPr lang="en-US" sz="4200" kern="1200" dirty="0" smtClean="0">
              <a:latin typeface="Berlin Sans FB" pitchFamily="34" charset="0"/>
            </a:rPr>
            <a:t>Acid </a:t>
          </a:r>
          <a:endParaRPr lang="en-US" sz="4200" kern="1200" dirty="0">
            <a:latin typeface="Berlin Sans FB" pitchFamily="34" charset="0"/>
          </a:endParaRPr>
        </a:p>
      </dsp:txBody>
      <dsp:txXfrm>
        <a:off x="3114" y="151256"/>
        <a:ext cx="1968296" cy="1309662"/>
      </dsp:txXfrm>
    </dsp:sp>
    <dsp:sp modelId="{199D66BC-F6C2-45DF-8E2F-E1E1E1492238}">
      <dsp:nvSpPr>
        <dsp:cNvPr id="0" name=""/>
        <dsp:cNvSpPr/>
      </dsp:nvSpPr>
      <dsp:spPr>
        <a:xfrm>
          <a:off x="1941684" y="1626054"/>
          <a:ext cx="3907844" cy="1895434"/>
        </a:xfrm>
        <a:prstGeom prst="rightArrow">
          <a:avLst>
            <a:gd name="adj1" fmla="val 75000"/>
            <a:gd name="adj2" fmla="val 50000"/>
          </a:avLst>
        </a:prstGeom>
        <a:solidFill>
          <a:schemeClr val="accent5">
            <a:tint val="40000"/>
            <a:alpha val="90000"/>
            <a:hueOff val="-10740482"/>
            <a:satOff val="48253"/>
            <a:lumOff val="3317"/>
            <a:alphaOff val="0"/>
          </a:schemeClr>
        </a:solidFill>
        <a:ln w="25400" cap="flat" cmpd="sng" algn="ctr">
          <a:solidFill>
            <a:schemeClr val="accent5">
              <a:tint val="40000"/>
              <a:alpha val="90000"/>
              <a:hueOff val="-10740482"/>
              <a:satOff val="48253"/>
              <a:lumOff val="331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ct val="15000"/>
            </a:spcAft>
            <a:buChar char="••"/>
          </a:pPr>
          <a:r>
            <a:rPr lang="en-US" sz="2000" kern="1200" dirty="0" smtClean="0">
              <a:latin typeface="Berlin Sans FB" pitchFamily="34" charset="0"/>
            </a:rPr>
            <a:t>Removes dissoluble components such as hemi-cellulose and pigments, exposing more binding sites</a:t>
          </a:r>
          <a:endParaRPr lang="en-US" sz="2000" kern="1200" dirty="0">
            <a:latin typeface="Berlin Sans FB" pitchFamily="34" charset="0"/>
          </a:endParaRPr>
        </a:p>
        <a:p>
          <a:pPr marL="228600" lvl="1" indent="-228600" algn="l" defTabSz="889000">
            <a:lnSpc>
              <a:spcPct val="90000"/>
            </a:lnSpc>
            <a:spcBef>
              <a:spcPct val="0"/>
            </a:spcBef>
            <a:spcAft>
              <a:spcPct val="15000"/>
            </a:spcAft>
            <a:buChar char="••"/>
          </a:pPr>
          <a:r>
            <a:rPr lang="en-US" sz="2000" kern="1200" dirty="0" smtClean="0">
              <a:latin typeface="Berlin Sans FB" pitchFamily="34" charset="0"/>
            </a:rPr>
            <a:t>Enhances adsorption of cadmium</a:t>
          </a:r>
          <a:endParaRPr lang="en-US" sz="2000" kern="1200" dirty="0">
            <a:latin typeface="Berlin Sans FB" pitchFamily="34" charset="0"/>
          </a:endParaRPr>
        </a:p>
      </dsp:txBody>
      <dsp:txXfrm>
        <a:off x="1941684" y="1626054"/>
        <a:ext cx="3907844" cy="1895434"/>
      </dsp:txXfrm>
    </dsp:sp>
    <dsp:sp modelId="{2F3FEFDE-5CEA-4962-92EE-A6EB320977FF}">
      <dsp:nvSpPr>
        <dsp:cNvPr id="0" name=""/>
        <dsp:cNvSpPr/>
      </dsp:nvSpPr>
      <dsp:spPr>
        <a:xfrm>
          <a:off x="129462" y="1843346"/>
          <a:ext cx="1804934" cy="1363253"/>
        </a:xfrm>
        <a:prstGeom prst="round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80010" rIns="160020" bIns="80010" numCol="1" spcCol="1270" anchor="ctr" anchorCtr="0">
          <a:noAutofit/>
        </a:bodyPr>
        <a:lstStyle/>
        <a:p>
          <a:pPr lvl="0" algn="ctr" defTabSz="1866900">
            <a:lnSpc>
              <a:spcPct val="90000"/>
            </a:lnSpc>
            <a:spcBef>
              <a:spcPct val="0"/>
            </a:spcBef>
            <a:spcAft>
              <a:spcPct val="35000"/>
            </a:spcAft>
          </a:pPr>
          <a:r>
            <a:rPr lang="en-US" sz="4200" kern="1200" dirty="0" smtClean="0">
              <a:latin typeface="Berlin Sans FB" pitchFamily="34" charset="0"/>
            </a:rPr>
            <a:t>Alkali</a:t>
          </a:r>
          <a:endParaRPr lang="en-US" sz="4200" kern="1200" dirty="0">
            <a:latin typeface="Berlin Sans FB" pitchFamily="34" charset="0"/>
          </a:endParaRPr>
        </a:p>
      </dsp:txBody>
      <dsp:txXfrm>
        <a:off x="129462" y="1843346"/>
        <a:ext cx="1804934" cy="1363253"/>
      </dsp:txXfrm>
    </dsp:sp>
  </dsp:spTree>
</dsp:drawing>
</file>

<file path=ppt/diagrams/drawing1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B9B440F-C364-4F7A-8426-D537E24DD8F0}">
      <dsp:nvSpPr>
        <dsp:cNvPr id="0" name=""/>
        <dsp:cNvSpPr/>
      </dsp:nvSpPr>
      <dsp:spPr>
        <a:xfrm>
          <a:off x="2880319" y="0"/>
          <a:ext cx="4320480" cy="1296143"/>
        </a:xfrm>
        <a:prstGeom prst="rightArrow">
          <a:avLst>
            <a:gd name="adj1" fmla="val 75000"/>
            <a:gd name="adj2" fmla="val 50000"/>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65" tIns="12065" rIns="12065" bIns="12065" numCol="1" spcCol="1270" anchor="t" anchorCtr="0">
          <a:noAutofit/>
        </a:bodyPr>
        <a:lstStyle/>
        <a:p>
          <a:pPr marL="171450" lvl="1" indent="-171450" algn="l" defTabSz="844550">
            <a:lnSpc>
              <a:spcPct val="90000"/>
            </a:lnSpc>
            <a:spcBef>
              <a:spcPct val="0"/>
            </a:spcBef>
            <a:spcAft>
              <a:spcPct val="15000"/>
            </a:spcAft>
            <a:buChar char="••"/>
          </a:pPr>
          <a:r>
            <a:rPr lang="en-US" sz="1900" b="1" kern="1200" dirty="0" smtClean="0"/>
            <a:t>Hydrochloric acid-treated </a:t>
          </a:r>
          <a:r>
            <a:rPr lang="en-US" sz="1900" kern="1200" dirty="0" smtClean="0"/>
            <a:t>leaves at </a:t>
          </a:r>
          <a:r>
            <a:rPr lang="en-US" sz="1900" b="1" kern="1200" dirty="0" smtClean="0"/>
            <a:t>pH 6</a:t>
          </a:r>
          <a:r>
            <a:rPr lang="en-US" sz="1900" kern="1200" dirty="0" smtClean="0"/>
            <a:t> are most effective in removing Chromium (VI) metal ions.</a:t>
          </a:r>
          <a:endParaRPr lang="en-SG" sz="1900" kern="1200" dirty="0"/>
        </a:p>
      </dsp:txBody>
      <dsp:txXfrm>
        <a:off x="2880319" y="0"/>
        <a:ext cx="4320480" cy="1296143"/>
      </dsp:txXfrm>
    </dsp:sp>
    <dsp:sp modelId="{CD3629E9-ADE6-42DB-B3B3-1689D610C4AC}">
      <dsp:nvSpPr>
        <dsp:cNvPr id="0" name=""/>
        <dsp:cNvSpPr/>
      </dsp:nvSpPr>
      <dsp:spPr>
        <a:xfrm>
          <a:off x="0" y="0"/>
          <a:ext cx="2880320" cy="1296143"/>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a:lnSpc>
              <a:spcPct val="90000"/>
            </a:lnSpc>
            <a:spcBef>
              <a:spcPct val="0"/>
            </a:spcBef>
            <a:spcAft>
              <a:spcPct val="35000"/>
            </a:spcAft>
          </a:pPr>
          <a:r>
            <a:rPr lang="en-US" sz="3600" kern="1200" dirty="0" smtClean="0"/>
            <a:t>Chromium (VI)</a:t>
          </a:r>
          <a:endParaRPr lang="en-SG" sz="3600" kern="1200" dirty="0"/>
        </a:p>
      </dsp:txBody>
      <dsp:txXfrm>
        <a:off x="0" y="0"/>
        <a:ext cx="2880320" cy="1296143"/>
      </dsp:txXfrm>
    </dsp:sp>
  </dsp:spTree>
</dsp:drawing>
</file>

<file path=ppt/diagrams/drawing1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379FF87-D4A1-4B80-B92B-1559C44B18EC}">
      <dsp:nvSpPr>
        <dsp:cNvPr id="0" name=""/>
        <dsp:cNvSpPr/>
      </dsp:nvSpPr>
      <dsp:spPr>
        <a:xfrm>
          <a:off x="2880319" y="0"/>
          <a:ext cx="4320480" cy="1224135"/>
        </a:xfrm>
        <a:prstGeom prst="rightArrow">
          <a:avLst>
            <a:gd name="adj1" fmla="val 75000"/>
            <a:gd name="adj2" fmla="val 50000"/>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 tIns="13335" rIns="13335" bIns="13335" numCol="1" spcCol="1270" anchor="t" anchorCtr="0">
          <a:noAutofit/>
        </a:bodyPr>
        <a:lstStyle/>
        <a:p>
          <a:pPr marL="228600" lvl="1" indent="-228600" algn="l" defTabSz="933450">
            <a:lnSpc>
              <a:spcPct val="90000"/>
            </a:lnSpc>
            <a:spcBef>
              <a:spcPct val="0"/>
            </a:spcBef>
            <a:spcAft>
              <a:spcPct val="15000"/>
            </a:spcAft>
            <a:buChar char="••"/>
          </a:pPr>
          <a:r>
            <a:rPr lang="en-US" sz="2100" b="1" kern="1200" dirty="0" smtClean="0"/>
            <a:t>Hydrochloric acid-treated </a:t>
          </a:r>
          <a:r>
            <a:rPr lang="en-US" sz="2100" kern="1200" dirty="0" smtClean="0"/>
            <a:t>leaves at </a:t>
          </a:r>
          <a:r>
            <a:rPr lang="en-US" sz="2100" b="1" kern="1200" dirty="0" smtClean="0"/>
            <a:t>pH 6 </a:t>
          </a:r>
          <a:r>
            <a:rPr lang="en-US" sz="2100" kern="1200" dirty="0" smtClean="0"/>
            <a:t>are most effective in removing Cadmium metal ions.</a:t>
          </a:r>
          <a:endParaRPr lang="en-SG" sz="2100" kern="1200" dirty="0"/>
        </a:p>
      </dsp:txBody>
      <dsp:txXfrm>
        <a:off x="2880319" y="0"/>
        <a:ext cx="4320480" cy="1224135"/>
      </dsp:txXfrm>
    </dsp:sp>
    <dsp:sp modelId="{B11DE9AD-9EA9-4FE0-984F-6700308D68BD}">
      <dsp:nvSpPr>
        <dsp:cNvPr id="0" name=""/>
        <dsp:cNvSpPr/>
      </dsp:nvSpPr>
      <dsp:spPr>
        <a:xfrm>
          <a:off x="0" y="0"/>
          <a:ext cx="2880320" cy="1224135"/>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91440" rIns="182880" bIns="91440" numCol="1" spcCol="1270" anchor="ctr" anchorCtr="0">
          <a:noAutofit/>
        </a:bodyPr>
        <a:lstStyle/>
        <a:p>
          <a:pPr lvl="0" algn="ctr" defTabSz="2133600">
            <a:lnSpc>
              <a:spcPct val="90000"/>
            </a:lnSpc>
            <a:spcBef>
              <a:spcPct val="0"/>
            </a:spcBef>
            <a:spcAft>
              <a:spcPct val="35000"/>
            </a:spcAft>
          </a:pPr>
          <a:r>
            <a:rPr lang="en-US" sz="4800" kern="1200" dirty="0" smtClean="0"/>
            <a:t>Cadmium</a:t>
          </a:r>
        </a:p>
      </dsp:txBody>
      <dsp:txXfrm>
        <a:off x="0" y="0"/>
        <a:ext cx="2880320" cy="1224135"/>
      </dsp:txXfrm>
    </dsp:sp>
  </dsp:spTree>
</dsp:drawing>
</file>

<file path=ppt/diagrams/drawing1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83D8175-9B48-41D1-A1DA-35828F6FEEB7}">
      <dsp:nvSpPr>
        <dsp:cNvPr id="0" name=""/>
        <dsp:cNvSpPr/>
      </dsp:nvSpPr>
      <dsp:spPr>
        <a:xfrm>
          <a:off x="2880319" y="0"/>
          <a:ext cx="4320480" cy="1224135"/>
        </a:xfrm>
        <a:prstGeom prst="rightArrow">
          <a:avLst>
            <a:gd name="adj1" fmla="val 75000"/>
            <a:gd name="adj2" fmla="val 50000"/>
          </a:avLst>
        </a:prstGeom>
        <a:solidFill>
          <a:schemeClr val="accent6">
            <a:alpha val="90000"/>
            <a:tint val="40000"/>
            <a:hueOff val="0"/>
            <a:satOff val="0"/>
            <a:lumOff val="0"/>
            <a:alphaOff val="0"/>
          </a:schemeClr>
        </a:solidFill>
        <a:ln w="25400" cap="flat" cmpd="sng" algn="ctr">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65" tIns="12065" rIns="12065" bIns="12065" numCol="1" spcCol="1270" anchor="t" anchorCtr="0">
          <a:noAutofit/>
        </a:bodyPr>
        <a:lstStyle/>
        <a:p>
          <a:pPr marL="171450" lvl="1" indent="-171450" algn="l" defTabSz="844550">
            <a:lnSpc>
              <a:spcPct val="90000"/>
            </a:lnSpc>
            <a:spcBef>
              <a:spcPct val="0"/>
            </a:spcBef>
            <a:spcAft>
              <a:spcPct val="15000"/>
            </a:spcAft>
            <a:buChar char="••"/>
          </a:pPr>
          <a:r>
            <a:rPr lang="en-US" sz="1900" b="1" kern="1200" dirty="0" smtClean="0"/>
            <a:t>Hydrochloric acid-treated </a:t>
          </a:r>
          <a:r>
            <a:rPr lang="en-US" sz="1900" kern="1200" dirty="0" smtClean="0"/>
            <a:t>leaves at original </a:t>
          </a:r>
          <a:r>
            <a:rPr lang="en-US" sz="1900" b="1" kern="1200" dirty="0" smtClean="0"/>
            <a:t>pH 4.12 </a:t>
          </a:r>
          <a:r>
            <a:rPr lang="en-US" sz="1900" kern="1200" dirty="0" smtClean="0"/>
            <a:t>are most effective in removing Lead (II) metal ions.</a:t>
          </a:r>
          <a:endParaRPr lang="en-SG" sz="1900" kern="1200" dirty="0"/>
        </a:p>
      </dsp:txBody>
      <dsp:txXfrm>
        <a:off x="2880319" y="0"/>
        <a:ext cx="4320480" cy="1224135"/>
      </dsp:txXfrm>
    </dsp:sp>
    <dsp:sp modelId="{9D3BCB72-4D80-4F68-B6D0-2714CCD0315D}">
      <dsp:nvSpPr>
        <dsp:cNvPr id="0" name=""/>
        <dsp:cNvSpPr/>
      </dsp:nvSpPr>
      <dsp:spPr>
        <a:xfrm>
          <a:off x="0" y="0"/>
          <a:ext cx="2880320" cy="1224135"/>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0" tIns="104775" rIns="209550" bIns="104775" numCol="1" spcCol="1270" anchor="ctr" anchorCtr="0">
          <a:noAutofit/>
        </a:bodyPr>
        <a:lstStyle/>
        <a:p>
          <a:pPr lvl="0" algn="ctr" defTabSz="2444750">
            <a:lnSpc>
              <a:spcPct val="90000"/>
            </a:lnSpc>
            <a:spcBef>
              <a:spcPct val="0"/>
            </a:spcBef>
            <a:spcAft>
              <a:spcPct val="35000"/>
            </a:spcAft>
          </a:pPr>
          <a:r>
            <a:rPr lang="en-US" sz="5500" kern="1200" dirty="0" smtClean="0"/>
            <a:t>Lead (II)</a:t>
          </a:r>
          <a:endParaRPr lang="en-SG" sz="5500" kern="1200" dirty="0"/>
        </a:p>
      </dsp:txBody>
      <dsp:txXfrm>
        <a:off x="0" y="0"/>
        <a:ext cx="2880320" cy="1224135"/>
      </dsp:txXfrm>
    </dsp:sp>
  </dsp:spTree>
</dsp:drawing>
</file>

<file path=ppt/diagrams/drawing1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2A8132B-91B5-447F-BFA1-31CE8F1C2197}">
      <dsp:nvSpPr>
        <dsp:cNvPr id="0" name=""/>
        <dsp:cNvSpPr/>
      </dsp:nvSpPr>
      <dsp:spPr>
        <a:xfrm>
          <a:off x="0" y="0"/>
          <a:ext cx="2088232" cy="835292"/>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glow rad="228600">
            <a:schemeClr val="accent5">
              <a:satMod val="175000"/>
              <a:alpha val="40000"/>
            </a:schemeClr>
          </a:glo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en-US" sz="2000" kern="1200" dirty="0" smtClean="0">
              <a:latin typeface="Berlin Sans FB" pitchFamily="34" charset="0"/>
            </a:rPr>
            <a:t>Independent variables</a:t>
          </a:r>
          <a:endParaRPr lang="en-SG" sz="2000" kern="1200" dirty="0">
            <a:latin typeface="Berlin Sans FB" pitchFamily="34" charset="0"/>
          </a:endParaRPr>
        </a:p>
      </dsp:txBody>
      <dsp:txXfrm>
        <a:off x="0" y="0"/>
        <a:ext cx="2088232" cy="835292"/>
      </dsp:txXfrm>
    </dsp:sp>
    <dsp:sp modelId="{91E6D4FB-4DDB-4682-869F-8987BF566D4C}">
      <dsp:nvSpPr>
        <dsp:cNvPr id="0" name=""/>
        <dsp:cNvSpPr/>
      </dsp:nvSpPr>
      <dsp:spPr>
        <a:xfrm>
          <a:off x="0" y="859627"/>
          <a:ext cx="2088232" cy="3363354"/>
        </a:xfrm>
        <a:prstGeom prst="rect">
          <a:avLst/>
        </a:prstGeom>
        <a:solidFill>
          <a:schemeClr val="accent5">
            <a:alpha val="90000"/>
            <a:tint val="40000"/>
            <a:hueOff val="0"/>
            <a:satOff val="0"/>
            <a:lumOff val="0"/>
            <a:alphaOff val="0"/>
          </a:schemeClr>
        </a:solidFill>
        <a:ln w="9525" cap="flat" cmpd="sng" algn="ctr">
          <a:solidFill>
            <a:schemeClr val="accent5">
              <a:alpha val="90000"/>
              <a:tint val="40000"/>
              <a:hueOff val="0"/>
              <a:satOff val="0"/>
              <a:lumOff val="0"/>
              <a:alphaOff val="0"/>
            </a:schemeClr>
          </a:solidFill>
          <a:prstDash val="solid"/>
        </a:ln>
        <a:effectLst>
          <a:glow rad="139700">
            <a:schemeClr val="accent1">
              <a:satMod val="175000"/>
              <a:alpha val="40000"/>
            </a:schemeClr>
          </a:glo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endParaRPr lang="en-SG" sz="2000" kern="1200" dirty="0">
            <a:latin typeface="Berlin Sans FB" pitchFamily="34" charset="0"/>
          </a:endParaRPr>
        </a:p>
        <a:p>
          <a:pPr marL="228600" lvl="1" indent="-228600" algn="l" defTabSz="889000">
            <a:lnSpc>
              <a:spcPct val="90000"/>
            </a:lnSpc>
            <a:spcBef>
              <a:spcPct val="0"/>
            </a:spcBef>
            <a:spcAft>
              <a:spcPct val="15000"/>
            </a:spcAft>
            <a:buChar char="••"/>
          </a:pPr>
          <a:r>
            <a:rPr lang="en-US" sz="2000" kern="1200" dirty="0" smtClean="0">
              <a:latin typeface="Berlin Sans FB" pitchFamily="34" charset="0"/>
            </a:rPr>
            <a:t>Chemical modification</a:t>
          </a:r>
          <a:endParaRPr lang="en-SG" sz="2000" kern="1200" dirty="0">
            <a:latin typeface="Berlin Sans FB" pitchFamily="34" charset="0"/>
          </a:endParaRPr>
        </a:p>
        <a:p>
          <a:pPr marL="228600" lvl="1" indent="-228600" algn="l" defTabSz="889000">
            <a:lnSpc>
              <a:spcPct val="90000"/>
            </a:lnSpc>
            <a:spcBef>
              <a:spcPct val="0"/>
            </a:spcBef>
            <a:spcAft>
              <a:spcPct val="15000"/>
            </a:spcAft>
            <a:buChar char="••"/>
          </a:pPr>
          <a:r>
            <a:rPr lang="en-US" sz="2000" kern="1200" dirty="0" smtClean="0">
              <a:latin typeface="Berlin Sans FB" pitchFamily="34" charset="0"/>
            </a:rPr>
            <a:t>Metal ion</a:t>
          </a:r>
          <a:endParaRPr lang="en-SG" sz="2000" kern="1200" dirty="0">
            <a:latin typeface="Berlin Sans FB" pitchFamily="34" charset="0"/>
          </a:endParaRPr>
        </a:p>
        <a:p>
          <a:pPr marL="228600" lvl="1" indent="-228600" algn="l" defTabSz="889000">
            <a:lnSpc>
              <a:spcPct val="90000"/>
            </a:lnSpc>
            <a:spcBef>
              <a:spcPct val="0"/>
            </a:spcBef>
            <a:spcAft>
              <a:spcPct val="15000"/>
            </a:spcAft>
            <a:buChar char="••"/>
          </a:pPr>
          <a:r>
            <a:rPr lang="en-US" sz="2000" kern="1200" dirty="0" smtClean="0">
              <a:latin typeface="Berlin Sans FB" pitchFamily="34" charset="0"/>
            </a:rPr>
            <a:t>pH</a:t>
          </a:r>
          <a:endParaRPr lang="en-SG" sz="2000" kern="1200" dirty="0">
            <a:latin typeface="Berlin Sans FB" pitchFamily="34" charset="0"/>
          </a:endParaRPr>
        </a:p>
      </dsp:txBody>
      <dsp:txXfrm>
        <a:off x="0" y="859627"/>
        <a:ext cx="2088232" cy="3363354"/>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0084FEC-DF3D-431E-AE02-66261C7F5EBF}">
      <dsp:nvSpPr>
        <dsp:cNvPr id="0" name=""/>
        <dsp:cNvSpPr/>
      </dsp:nvSpPr>
      <dsp:spPr>
        <a:xfrm>
          <a:off x="0" y="0"/>
          <a:ext cx="2088232" cy="835292"/>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glow rad="228600">
            <a:schemeClr val="accent2">
              <a:satMod val="175000"/>
              <a:alpha val="40000"/>
            </a:schemeClr>
          </a:glo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en-US" sz="2000" kern="1200" dirty="0" smtClean="0">
              <a:latin typeface="Berlin Sans FB" pitchFamily="34" charset="0"/>
            </a:rPr>
            <a:t>Dependant variables</a:t>
          </a:r>
          <a:endParaRPr lang="en-SG" sz="2000" kern="1200" dirty="0">
            <a:latin typeface="Berlin Sans FB" pitchFamily="34" charset="0"/>
          </a:endParaRPr>
        </a:p>
      </dsp:txBody>
      <dsp:txXfrm>
        <a:off x="0" y="0"/>
        <a:ext cx="2088232" cy="835292"/>
      </dsp:txXfrm>
    </dsp:sp>
    <dsp:sp modelId="{FC25F1FD-696B-4469-B1B7-06B17554712D}">
      <dsp:nvSpPr>
        <dsp:cNvPr id="0" name=""/>
        <dsp:cNvSpPr/>
      </dsp:nvSpPr>
      <dsp:spPr>
        <a:xfrm>
          <a:off x="0" y="864081"/>
          <a:ext cx="2088232" cy="3390074"/>
        </a:xfrm>
        <a:prstGeom prst="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glow rad="228600">
            <a:schemeClr val="accent2">
              <a:satMod val="175000"/>
              <a:alpha val="40000"/>
            </a:schemeClr>
          </a:glo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smtClean="0">
              <a:latin typeface="Berlin Sans FB" pitchFamily="34" charset="0"/>
            </a:rPr>
            <a:t>Amount of metal ions adsorbed</a:t>
          </a:r>
          <a:endParaRPr lang="en-SG" sz="2000" kern="1200" dirty="0">
            <a:latin typeface="Berlin Sans FB" pitchFamily="34" charset="0"/>
          </a:endParaRPr>
        </a:p>
        <a:p>
          <a:pPr marL="228600" lvl="1" indent="-228600" algn="l" defTabSz="889000">
            <a:lnSpc>
              <a:spcPct val="90000"/>
            </a:lnSpc>
            <a:spcBef>
              <a:spcPct val="0"/>
            </a:spcBef>
            <a:spcAft>
              <a:spcPct val="15000"/>
            </a:spcAft>
            <a:buChar char="••"/>
          </a:pPr>
          <a:endParaRPr lang="en-SG" sz="2000" kern="1200" dirty="0">
            <a:latin typeface="Century Gothic" pitchFamily="34" charset="0"/>
          </a:endParaRPr>
        </a:p>
        <a:p>
          <a:pPr marL="228600" lvl="1" indent="-228600" algn="l" defTabSz="889000">
            <a:lnSpc>
              <a:spcPct val="90000"/>
            </a:lnSpc>
            <a:spcBef>
              <a:spcPct val="0"/>
            </a:spcBef>
            <a:spcAft>
              <a:spcPct val="15000"/>
            </a:spcAft>
            <a:buChar char="••"/>
          </a:pPr>
          <a:endParaRPr lang="en-SG" sz="2000" kern="1200" dirty="0">
            <a:latin typeface="Century Gothic" pitchFamily="34" charset="0"/>
          </a:endParaRPr>
        </a:p>
        <a:p>
          <a:pPr marL="228600" lvl="1" indent="-228600" algn="l" defTabSz="889000">
            <a:lnSpc>
              <a:spcPct val="90000"/>
            </a:lnSpc>
            <a:spcBef>
              <a:spcPct val="0"/>
            </a:spcBef>
            <a:spcAft>
              <a:spcPct val="15000"/>
            </a:spcAft>
            <a:buChar char="••"/>
          </a:pPr>
          <a:endParaRPr lang="en-SG" sz="2000" kern="1200" dirty="0">
            <a:latin typeface="Century Gothic" pitchFamily="34" charset="0"/>
          </a:endParaRPr>
        </a:p>
        <a:p>
          <a:pPr marL="228600" lvl="1" indent="-228600" algn="l" defTabSz="889000">
            <a:lnSpc>
              <a:spcPct val="90000"/>
            </a:lnSpc>
            <a:spcBef>
              <a:spcPct val="0"/>
            </a:spcBef>
            <a:spcAft>
              <a:spcPct val="15000"/>
            </a:spcAft>
            <a:buChar char="••"/>
          </a:pPr>
          <a:endParaRPr lang="en-SG" sz="2000" kern="1200" dirty="0">
            <a:latin typeface="Century Gothic" pitchFamily="34" charset="0"/>
          </a:endParaRPr>
        </a:p>
        <a:p>
          <a:pPr marL="228600" lvl="1" indent="-228600" algn="l" defTabSz="889000">
            <a:lnSpc>
              <a:spcPct val="90000"/>
            </a:lnSpc>
            <a:spcBef>
              <a:spcPct val="0"/>
            </a:spcBef>
            <a:spcAft>
              <a:spcPct val="15000"/>
            </a:spcAft>
            <a:buChar char="••"/>
          </a:pPr>
          <a:endParaRPr lang="en-SG" sz="2000" kern="1200" dirty="0">
            <a:latin typeface="Century Gothic" pitchFamily="34" charset="0"/>
          </a:endParaRPr>
        </a:p>
        <a:p>
          <a:pPr marL="228600" lvl="1" indent="-228600" algn="l" defTabSz="889000">
            <a:lnSpc>
              <a:spcPct val="90000"/>
            </a:lnSpc>
            <a:spcBef>
              <a:spcPct val="0"/>
            </a:spcBef>
            <a:spcAft>
              <a:spcPct val="15000"/>
            </a:spcAft>
            <a:buChar char="••"/>
          </a:pPr>
          <a:endParaRPr lang="en-SG" sz="2000" kern="1200" dirty="0">
            <a:latin typeface="Century Gothic" pitchFamily="34" charset="0"/>
          </a:endParaRPr>
        </a:p>
        <a:p>
          <a:pPr marL="228600" lvl="1" indent="-228600" algn="l" defTabSz="889000">
            <a:lnSpc>
              <a:spcPct val="90000"/>
            </a:lnSpc>
            <a:spcBef>
              <a:spcPct val="0"/>
            </a:spcBef>
            <a:spcAft>
              <a:spcPct val="15000"/>
            </a:spcAft>
            <a:buChar char="••"/>
          </a:pPr>
          <a:endParaRPr lang="en-SG" sz="2000" kern="1200" dirty="0">
            <a:latin typeface="Century Gothic" pitchFamily="34" charset="0"/>
          </a:endParaRPr>
        </a:p>
      </dsp:txBody>
      <dsp:txXfrm>
        <a:off x="0" y="864081"/>
        <a:ext cx="2088232" cy="3390074"/>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2C17748-B4EB-4E47-AA72-9960BCA152BA}">
      <dsp:nvSpPr>
        <dsp:cNvPr id="0" name=""/>
        <dsp:cNvSpPr/>
      </dsp:nvSpPr>
      <dsp:spPr>
        <a:xfrm>
          <a:off x="0" y="72006"/>
          <a:ext cx="2088232" cy="835292"/>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w="9525" cap="flat" cmpd="sng" algn="ctr">
          <a:solidFill>
            <a:schemeClr val="accent3">
              <a:hueOff val="0"/>
              <a:satOff val="0"/>
              <a:lumOff val="0"/>
              <a:alphaOff val="0"/>
            </a:schemeClr>
          </a:solidFill>
          <a:prstDash val="solid"/>
        </a:ln>
        <a:effectLst>
          <a:glow rad="228600">
            <a:schemeClr val="accent3">
              <a:satMod val="175000"/>
              <a:alpha val="40000"/>
            </a:schemeClr>
          </a:glo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en-US" sz="2000" kern="1200" dirty="0" smtClean="0">
              <a:latin typeface="Berlin Sans FB" pitchFamily="34" charset="0"/>
            </a:rPr>
            <a:t>Controlled variables</a:t>
          </a:r>
          <a:endParaRPr lang="en-SG" sz="2000" kern="1200" dirty="0">
            <a:latin typeface="Berlin Sans FB" pitchFamily="34" charset="0"/>
          </a:endParaRPr>
        </a:p>
      </dsp:txBody>
      <dsp:txXfrm>
        <a:off x="0" y="72006"/>
        <a:ext cx="2088232" cy="835292"/>
      </dsp:txXfrm>
    </dsp:sp>
    <dsp:sp modelId="{2C7F6644-7E94-4BB6-8357-75645492A442}">
      <dsp:nvSpPr>
        <dsp:cNvPr id="0" name=""/>
        <dsp:cNvSpPr/>
      </dsp:nvSpPr>
      <dsp:spPr>
        <a:xfrm>
          <a:off x="0" y="936118"/>
          <a:ext cx="2088232" cy="3365423"/>
        </a:xfrm>
        <a:prstGeom prst="rect">
          <a:avLst/>
        </a:prstGeom>
        <a:solidFill>
          <a:schemeClr val="accent3">
            <a:alpha val="90000"/>
            <a:tint val="40000"/>
            <a:hueOff val="0"/>
            <a:satOff val="0"/>
            <a:lumOff val="0"/>
            <a:alphaOff val="0"/>
          </a:schemeClr>
        </a:solidFill>
        <a:ln w="9525" cap="flat" cmpd="sng" algn="ctr">
          <a:solidFill>
            <a:schemeClr val="accent3">
              <a:alpha val="90000"/>
              <a:tint val="40000"/>
              <a:hueOff val="0"/>
              <a:satOff val="0"/>
              <a:lumOff val="0"/>
              <a:alphaOff val="0"/>
            </a:schemeClr>
          </a:solidFill>
          <a:prstDash val="solid"/>
        </a:ln>
        <a:effectLst>
          <a:glow rad="228600">
            <a:schemeClr val="accent3">
              <a:satMod val="175000"/>
              <a:alpha val="40000"/>
            </a:schemeClr>
          </a:glo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smtClean="0">
              <a:latin typeface="Berlin Sans FB" pitchFamily="34" charset="0"/>
            </a:rPr>
            <a:t>Mass of leaves used</a:t>
          </a:r>
          <a:endParaRPr lang="en-SG" sz="2000" kern="1200" dirty="0">
            <a:latin typeface="Berlin Sans FB" pitchFamily="34" charset="0"/>
          </a:endParaRPr>
        </a:p>
        <a:p>
          <a:pPr marL="228600" lvl="1" indent="-228600" algn="l" defTabSz="889000">
            <a:lnSpc>
              <a:spcPct val="90000"/>
            </a:lnSpc>
            <a:spcBef>
              <a:spcPct val="0"/>
            </a:spcBef>
            <a:spcAft>
              <a:spcPct val="15000"/>
            </a:spcAft>
            <a:buChar char="••"/>
          </a:pPr>
          <a:r>
            <a:rPr lang="en-US" sz="2000" kern="1200" dirty="0" smtClean="0">
              <a:latin typeface="Berlin Sans FB" pitchFamily="34" charset="0"/>
            </a:rPr>
            <a:t>Stirring Time</a:t>
          </a:r>
          <a:endParaRPr lang="en-SG" sz="2000" kern="1200" dirty="0">
            <a:latin typeface="Berlin Sans FB" pitchFamily="34" charset="0"/>
          </a:endParaRPr>
        </a:p>
        <a:p>
          <a:pPr marL="228600" lvl="1" indent="-228600" algn="l" defTabSz="889000">
            <a:lnSpc>
              <a:spcPct val="90000"/>
            </a:lnSpc>
            <a:spcBef>
              <a:spcPct val="0"/>
            </a:spcBef>
            <a:spcAft>
              <a:spcPct val="15000"/>
            </a:spcAft>
            <a:buChar char="••"/>
          </a:pPr>
          <a:r>
            <a:rPr lang="en-US" sz="2000" kern="1200" dirty="0" smtClean="0">
              <a:latin typeface="Berlin Sans FB" pitchFamily="34" charset="0"/>
            </a:rPr>
            <a:t>Stirring rate</a:t>
          </a:r>
          <a:endParaRPr lang="en-SG" sz="2000" kern="1200" dirty="0">
            <a:latin typeface="Berlin Sans FB" pitchFamily="34" charset="0"/>
          </a:endParaRPr>
        </a:p>
        <a:p>
          <a:pPr marL="228600" lvl="1" indent="-228600" algn="l" defTabSz="889000">
            <a:lnSpc>
              <a:spcPct val="90000"/>
            </a:lnSpc>
            <a:spcBef>
              <a:spcPct val="0"/>
            </a:spcBef>
            <a:spcAft>
              <a:spcPct val="15000"/>
            </a:spcAft>
            <a:buChar char="••"/>
          </a:pPr>
          <a:r>
            <a:rPr lang="en-US" sz="2000" kern="1200" dirty="0" smtClean="0">
              <a:latin typeface="Berlin Sans FB" pitchFamily="34" charset="0"/>
            </a:rPr>
            <a:t>Temperature</a:t>
          </a:r>
          <a:endParaRPr lang="en-SG" sz="2000" kern="1200" dirty="0">
            <a:latin typeface="Berlin Sans FB" pitchFamily="34" charset="0"/>
          </a:endParaRPr>
        </a:p>
        <a:p>
          <a:pPr marL="228600" lvl="1" indent="-228600" algn="l" defTabSz="889000">
            <a:lnSpc>
              <a:spcPct val="90000"/>
            </a:lnSpc>
            <a:spcBef>
              <a:spcPct val="0"/>
            </a:spcBef>
            <a:spcAft>
              <a:spcPct val="15000"/>
            </a:spcAft>
            <a:buChar char="••"/>
          </a:pPr>
          <a:r>
            <a:rPr lang="en-US" sz="2000" kern="1200" dirty="0" smtClean="0">
              <a:latin typeface="Berlin Sans FB" pitchFamily="34" charset="0"/>
            </a:rPr>
            <a:t>Volume of metal ion solution</a:t>
          </a:r>
          <a:endParaRPr lang="en-SG" sz="2000" kern="1200" dirty="0">
            <a:latin typeface="Berlin Sans FB" pitchFamily="34" charset="0"/>
          </a:endParaRPr>
        </a:p>
        <a:p>
          <a:pPr marL="228600" lvl="1" indent="-228600" algn="l" defTabSz="889000">
            <a:lnSpc>
              <a:spcPct val="90000"/>
            </a:lnSpc>
            <a:spcBef>
              <a:spcPct val="0"/>
            </a:spcBef>
            <a:spcAft>
              <a:spcPct val="15000"/>
            </a:spcAft>
            <a:buChar char="••"/>
          </a:pPr>
          <a:r>
            <a:rPr lang="en-US" sz="2000" kern="1200" dirty="0" smtClean="0">
              <a:latin typeface="Berlin Sans FB" pitchFamily="34" charset="0"/>
            </a:rPr>
            <a:t>Initial concentration of metal ion</a:t>
          </a:r>
          <a:endParaRPr lang="en-SG" sz="2000" kern="1200" dirty="0">
            <a:latin typeface="Berlin Sans FB" pitchFamily="34" charset="0"/>
          </a:endParaRPr>
        </a:p>
      </dsp:txBody>
      <dsp:txXfrm>
        <a:off x="0" y="936118"/>
        <a:ext cx="2088232" cy="3365423"/>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9B68CBA-AFB8-4E2E-A715-7AF809E284D7}">
      <dsp:nvSpPr>
        <dsp:cNvPr id="0" name=""/>
        <dsp:cNvSpPr/>
      </dsp:nvSpPr>
      <dsp:spPr>
        <a:xfrm>
          <a:off x="0" y="0"/>
          <a:ext cx="6336703" cy="1711102"/>
        </a:xfrm>
        <a:prstGeom prst="roundRect">
          <a:avLst>
            <a:gd name="adj" fmla="val 1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smtClean="0">
              <a:latin typeface="Berlin Sans FB" pitchFamily="34" charset="0"/>
            </a:rPr>
            <a:t>Leaves were soaked in de-</a:t>
          </a:r>
          <a:r>
            <a:rPr lang="en-US" sz="2400" kern="1200" dirty="0" err="1" smtClean="0">
              <a:latin typeface="Berlin Sans FB" pitchFamily="34" charset="0"/>
            </a:rPr>
            <a:t>ionised</a:t>
          </a:r>
          <a:r>
            <a:rPr lang="en-US" sz="2400" kern="1200" dirty="0" smtClean="0">
              <a:latin typeface="Berlin Sans FB" pitchFamily="34" charset="0"/>
            </a:rPr>
            <a:t> water for 1 hour.</a:t>
          </a:r>
          <a:endParaRPr lang="en-GB" sz="2400" kern="1200" dirty="0"/>
        </a:p>
      </dsp:txBody>
      <dsp:txXfrm>
        <a:off x="1424770" y="0"/>
        <a:ext cx="4911933" cy="1711102"/>
      </dsp:txXfrm>
    </dsp:sp>
    <dsp:sp modelId="{C40802C1-56CF-41D1-9113-282CB5D3A9B8}">
      <dsp:nvSpPr>
        <dsp:cNvPr id="0" name=""/>
        <dsp:cNvSpPr/>
      </dsp:nvSpPr>
      <dsp:spPr>
        <a:xfrm rot="5400000">
          <a:off x="157429" y="225832"/>
          <a:ext cx="1267340" cy="1259436"/>
        </a:xfrm>
        <a:prstGeom prst="roundRect">
          <a:avLst>
            <a:gd name="adj" fmla="val 10000"/>
          </a:avLst>
        </a:prstGeom>
        <a:blipFill rotWithShape="1">
          <a:blip xmlns:r="http://schemas.openxmlformats.org/officeDocument/2006/relationships" r:embed="rId1"/>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61C088A4-2B22-45BB-A945-CE0EA5BB814B}">
      <dsp:nvSpPr>
        <dsp:cNvPr id="0" name=""/>
        <dsp:cNvSpPr/>
      </dsp:nvSpPr>
      <dsp:spPr>
        <a:xfrm>
          <a:off x="0" y="1868531"/>
          <a:ext cx="6336703" cy="1674578"/>
        </a:xfrm>
        <a:prstGeom prst="roundRect">
          <a:avLst>
            <a:gd name="adj" fmla="val 10000"/>
          </a:avLst>
        </a:prstGeom>
        <a:gradFill rotWithShape="0">
          <a:gsLst>
            <a:gs pos="0">
              <a:schemeClr val="accent5">
                <a:hueOff val="-4966938"/>
                <a:satOff val="19906"/>
                <a:lumOff val="4314"/>
                <a:alphaOff val="0"/>
                <a:shade val="51000"/>
                <a:satMod val="130000"/>
              </a:schemeClr>
            </a:gs>
            <a:gs pos="80000">
              <a:schemeClr val="accent5">
                <a:hueOff val="-4966938"/>
                <a:satOff val="19906"/>
                <a:lumOff val="4314"/>
                <a:alphaOff val="0"/>
                <a:shade val="93000"/>
                <a:satMod val="130000"/>
              </a:schemeClr>
            </a:gs>
            <a:gs pos="100000">
              <a:schemeClr val="accent5">
                <a:hueOff val="-4966938"/>
                <a:satOff val="19906"/>
                <a:lumOff val="431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smtClean="0">
              <a:latin typeface="Berlin Sans FB" pitchFamily="34" charset="0"/>
            </a:rPr>
            <a:t>Leaves were dried in the oven at 7</a:t>
          </a:r>
          <a:r>
            <a:rPr lang="en-SG" sz="2400" kern="1200" dirty="0" smtClean="0">
              <a:latin typeface="Berlin Sans FB" pitchFamily="34" charset="0"/>
            </a:rPr>
            <a:t>0</a:t>
          </a:r>
          <a:r>
            <a:rPr lang="en-SG" sz="2400" kern="1200" baseline="30000" dirty="0" smtClean="0">
              <a:latin typeface="Berlin Sans FB" pitchFamily="34" charset="0"/>
            </a:rPr>
            <a:t>o</a:t>
          </a:r>
          <a:r>
            <a:rPr lang="en-SG" sz="2400" kern="1200" dirty="0" smtClean="0">
              <a:latin typeface="Berlin Sans FB" pitchFamily="34" charset="0"/>
            </a:rPr>
            <a:t>C for 1 day.</a:t>
          </a:r>
          <a:endParaRPr lang="en-SG" sz="2400" kern="1200" dirty="0">
            <a:latin typeface="Berlin Sans FB" pitchFamily="34" charset="0"/>
          </a:endParaRPr>
        </a:p>
      </dsp:txBody>
      <dsp:txXfrm>
        <a:off x="1424770" y="1868531"/>
        <a:ext cx="4911933" cy="1674578"/>
      </dsp:txXfrm>
    </dsp:sp>
    <dsp:sp modelId="{01BE4194-A668-4431-91D1-2BEB2958312F}">
      <dsp:nvSpPr>
        <dsp:cNvPr id="0" name=""/>
        <dsp:cNvSpPr/>
      </dsp:nvSpPr>
      <dsp:spPr>
        <a:xfrm rot="5400000">
          <a:off x="157429" y="2076102"/>
          <a:ext cx="1267340" cy="1259436"/>
        </a:xfrm>
        <a:prstGeom prst="roundRect">
          <a:avLst>
            <a:gd name="adj" fmla="val 10000"/>
          </a:avLst>
        </a:prstGeom>
        <a:blipFill rotWithShape="1">
          <a:blip xmlns:r="http://schemas.openxmlformats.org/officeDocument/2006/relationships" r:embed="rId2"/>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C99955FD-0A0A-47AE-8204-84EADFEF6DBA}">
      <dsp:nvSpPr>
        <dsp:cNvPr id="0" name=""/>
        <dsp:cNvSpPr/>
      </dsp:nvSpPr>
      <dsp:spPr>
        <a:xfrm>
          <a:off x="0" y="3700540"/>
          <a:ext cx="6336703" cy="1695422"/>
        </a:xfrm>
        <a:prstGeom prst="roundRect">
          <a:avLst>
            <a:gd name="adj" fmla="val 10000"/>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smtClean="0">
              <a:latin typeface="Berlin Sans FB" pitchFamily="34" charset="0"/>
            </a:rPr>
            <a:t>Leaves were ground into fine pieces.</a:t>
          </a:r>
          <a:endParaRPr lang="en-SG" sz="2400" kern="1200" dirty="0">
            <a:latin typeface="Berlin Sans FB" pitchFamily="34" charset="0"/>
          </a:endParaRPr>
        </a:p>
      </dsp:txBody>
      <dsp:txXfrm>
        <a:off x="1424770" y="3700540"/>
        <a:ext cx="4911933" cy="1695422"/>
      </dsp:txXfrm>
    </dsp:sp>
    <dsp:sp modelId="{C65744B9-20E3-4CD8-990E-E97C6721A2D7}">
      <dsp:nvSpPr>
        <dsp:cNvPr id="0" name=""/>
        <dsp:cNvSpPr/>
      </dsp:nvSpPr>
      <dsp:spPr>
        <a:xfrm>
          <a:off x="157429" y="3918532"/>
          <a:ext cx="1267340" cy="1259436"/>
        </a:xfrm>
        <a:prstGeom prst="roundRect">
          <a:avLst>
            <a:gd name="adj" fmla="val 10000"/>
          </a:avLst>
        </a:prstGeom>
        <a:blipFill rotWithShape="1">
          <a:blip xmlns:r="http://schemas.openxmlformats.org/officeDocument/2006/relationships" r:embed="rId3"/>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9B68CBA-AFB8-4E2E-A715-7AF809E284D7}">
      <dsp:nvSpPr>
        <dsp:cNvPr id="0" name=""/>
        <dsp:cNvSpPr/>
      </dsp:nvSpPr>
      <dsp:spPr>
        <a:xfrm>
          <a:off x="0" y="0"/>
          <a:ext cx="6264695" cy="1631652"/>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smtClean="0">
              <a:latin typeface="Berlin Sans FB" pitchFamily="34" charset="0"/>
            </a:rPr>
            <a:t>Soaked 30g of leaves into 400ml of 0.4 mol/dm</a:t>
          </a:r>
          <a:r>
            <a:rPr lang="en-US" sz="2400" kern="1200" baseline="30000" dirty="0" smtClean="0">
              <a:latin typeface="Berlin Sans FB" pitchFamily="34" charset="0"/>
            </a:rPr>
            <a:t>3 </a:t>
          </a:r>
          <a:r>
            <a:rPr lang="en-US" sz="2400" kern="1200" dirty="0" err="1" smtClean="0">
              <a:latin typeface="Berlin Sans FB" pitchFamily="34" charset="0"/>
            </a:rPr>
            <a:t>NaOH</a:t>
          </a:r>
          <a:r>
            <a:rPr lang="en-US" sz="2400" kern="1200" dirty="0" smtClean="0">
              <a:latin typeface="Berlin Sans FB" pitchFamily="34" charset="0"/>
            </a:rPr>
            <a:t> or 0.4 mol/dm</a:t>
          </a:r>
          <a:r>
            <a:rPr lang="en-US" sz="2400" kern="1200" baseline="30000" dirty="0" smtClean="0">
              <a:latin typeface="Berlin Sans FB" pitchFamily="34" charset="0"/>
            </a:rPr>
            <a:t>3 </a:t>
          </a:r>
          <a:r>
            <a:rPr lang="en-US" sz="2400" kern="1200" dirty="0" err="1" smtClean="0">
              <a:latin typeface="Berlin Sans FB" pitchFamily="34" charset="0"/>
            </a:rPr>
            <a:t>HCl</a:t>
          </a:r>
          <a:r>
            <a:rPr lang="en-US" sz="2400" kern="1200" baseline="-25000" dirty="0" smtClean="0">
              <a:latin typeface="Berlin Sans FB" pitchFamily="34" charset="0"/>
            </a:rPr>
            <a:t> </a:t>
          </a:r>
          <a:r>
            <a:rPr lang="en-US" sz="2400" kern="1200" dirty="0" smtClean="0">
              <a:latin typeface="Berlin Sans FB" pitchFamily="34" charset="0"/>
            </a:rPr>
            <a:t>or isopropanol.</a:t>
          </a:r>
          <a:endParaRPr lang="en-GB" sz="2400" kern="1200" dirty="0"/>
        </a:p>
      </dsp:txBody>
      <dsp:txXfrm>
        <a:off x="1403059" y="0"/>
        <a:ext cx="4861636" cy="1631652"/>
      </dsp:txXfrm>
    </dsp:sp>
    <dsp:sp modelId="{C40802C1-56CF-41D1-9113-282CB5D3A9B8}">
      <dsp:nvSpPr>
        <dsp:cNvPr id="0" name=""/>
        <dsp:cNvSpPr/>
      </dsp:nvSpPr>
      <dsp:spPr>
        <a:xfrm>
          <a:off x="150119" y="215346"/>
          <a:ext cx="1252939" cy="1200958"/>
        </a:xfrm>
        <a:prstGeom prst="roundRect">
          <a:avLst>
            <a:gd name="adj" fmla="val 10000"/>
          </a:avLst>
        </a:prstGeom>
        <a:blipFill rotWithShape="1">
          <a:blip xmlns:r="http://schemas.openxmlformats.org/officeDocument/2006/relationships" r:embed="rId1"/>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0252DDAB-E9A2-4A70-8436-CC10F4570BC0}">
      <dsp:nvSpPr>
        <dsp:cNvPr id="0" name=""/>
        <dsp:cNvSpPr/>
      </dsp:nvSpPr>
      <dsp:spPr>
        <a:xfrm>
          <a:off x="0" y="1781771"/>
          <a:ext cx="6264695" cy="1648945"/>
        </a:xfrm>
        <a:prstGeom prst="roundRect">
          <a:avLst>
            <a:gd name="adj" fmla="val 10000"/>
          </a:avLst>
        </a:prstGeom>
        <a:gradFill rotWithShape="0">
          <a:gsLst>
            <a:gs pos="0">
              <a:schemeClr val="accent3">
                <a:hueOff val="5625132"/>
                <a:satOff val="-8440"/>
                <a:lumOff val="-1373"/>
                <a:alphaOff val="0"/>
                <a:shade val="51000"/>
                <a:satMod val="130000"/>
              </a:schemeClr>
            </a:gs>
            <a:gs pos="80000">
              <a:schemeClr val="accent3">
                <a:hueOff val="5625132"/>
                <a:satOff val="-8440"/>
                <a:lumOff val="-1373"/>
                <a:alphaOff val="0"/>
                <a:shade val="93000"/>
                <a:satMod val="130000"/>
              </a:schemeClr>
            </a:gs>
            <a:gs pos="100000">
              <a:schemeClr val="accent3">
                <a:hueOff val="5625132"/>
                <a:satOff val="-8440"/>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smtClean="0">
              <a:latin typeface="Berlin Sans FB" pitchFamily="34" charset="0"/>
            </a:rPr>
            <a:t>Washed the leaves until the washings are neutral.</a:t>
          </a:r>
          <a:endParaRPr lang="en-GB" sz="2400" kern="1200" dirty="0"/>
        </a:p>
      </dsp:txBody>
      <dsp:txXfrm>
        <a:off x="1403059" y="1781771"/>
        <a:ext cx="4861636" cy="1648945"/>
      </dsp:txXfrm>
    </dsp:sp>
    <dsp:sp modelId="{05F097C0-C762-479F-81CC-F8F2570693B9}">
      <dsp:nvSpPr>
        <dsp:cNvPr id="0" name=""/>
        <dsp:cNvSpPr/>
      </dsp:nvSpPr>
      <dsp:spPr>
        <a:xfrm>
          <a:off x="150119" y="2005765"/>
          <a:ext cx="1252939" cy="1200958"/>
        </a:xfrm>
        <a:prstGeom prst="roundRect">
          <a:avLst>
            <a:gd name="adj" fmla="val 10000"/>
          </a:avLst>
        </a:prstGeom>
        <a:blipFill rotWithShape="1">
          <a:blip xmlns:r="http://schemas.openxmlformats.org/officeDocument/2006/relationships" r:embed="rId2"/>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61C088A4-2B22-45BB-A945-CE0EA5BB814B}">
      <dsp:nvSpPr>
        <dsp:cNvPr id="0" name=""/>
        <dsp:cNvSpPr/>
      </dsp:nvSpPr>
      <dsp:spPr>
        <a:xfrm>
          <a:off x="0" y="3580837"/>
          <a:ext cx="6264695" cy="1596824"/>
        </a:xfrm>
        <a:prstGeom prst="roundRect">
          <a:avLst>
            <a:gd name="adj" fmla="val 10000"/>
          </a:avLst>
        </a:prstGeom>
        <a:gradFill rotWithShape="0">
          <a:gsLst>
            <a:gs pos="0">
              <a:schemeClr val="accent3">
                <a:hueOff val="11250264"/>
                <a:satOff val="-16880"/>
                <a:lumOff val="-2745"/>
                <a:alphaOff val="0"/>
                <a:shade val="51000"/>
                <a:satMod val="130000"/>
              </a:schemeClr>
            </a:gs>
            <a:gs pos="80000">
              <a:schemeClr val="accent3">
                <a:hueOff val="11250264"/>
                <a:satOff val="-16880"/>
                <a:lumOff val="-2745"/>
                <a:alphaOff val="0"/>
                <a:shade val="93000"/>
                <a:satMod val="130000"/>
              </a:schemeClr>
            </a:gs>
            <a:gs pos="100000">
              <a:schemeClr val="accent3">
                <a:hueOff val="11250264"/>
                <a:satOff val="-16880"/>
                <a:lumOff val="-274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smtClean="0">
              <a:latin typeface="Berlin Sans FB" pitchFamily="34" charset="0"/>
            </a:rPr>
            <a:t>Dried in oven at 7</a:t>
          </a:r>
          <a:r>
            <a:rPr lang="en-SG" sz="2400" kern="1200" dirty="0" smtClean="0">
              <a:latin typeface="Berlin Sans FB" pitchFamily="34" charset="0"/>
            </a:rPr>
            <a:t>0</a:t>
          </a:r>
          <a:r>
            <a:rPr lang="en-SG" sz="2400" kern="1200" baseline="30000" dirty="0" smtClean="0">
              <a:latin typeface="Berlin Sans FB" pitchFamily="34" charset="0"/>
            </a:rPr>
            <a:t>o</a:t>
          </a:r>
          <a:r>
            <a:rPr lang="en-SG" sz="2400" kern="1200" dirty="0" smtClean="0">
              <a:latin typeface="Berlin Sans FB" pitchFamily="34" charset="0"/>
            </a:rPr>
            <a:t>C for 1 day.</a:t>
          </a:r>
          <a:endParaRPr lang="en-SG" sz="2400" kern="1200" dirty="0">
            <a:latin typeface="Berlin Sans FB" pitchFamily="34" charset="0"/>
          </a:endParaRPr>
        </a:p>
      </dsp:txBody>
      <dsp:txXfrm>
        <a:off x="1403059" y="3580837"/>
        <a:ext cx="4861636" cy="1596824"/>
      </dsp:txXfrm>
    </dsp:sp>
    <dsp:sp modelId="{01BE4194-A668-4431-91D1-2BEB2958312F}">
      <dsp:nvSpPr>
        <dsp:cNvPr id="0" name=""/>
        <dsp:cNvSpPr/>
      </dsp:nvSpPr>
      <dsp:spPr>
        <a:xfrm>
          <a:off x="150119" y="3778770"/>
          <a:ext cx="1252939" cy="1200958"/>
        </a:xfrm>
        <a:prstGeom prst="roundRect">
          <a:avLst>
            <a:gd name="adj" fmla="val 10000"/>
          </a:avLst>
        </a:prstGeom>
        <a:blipFill rotWithShape="1">
          <a:blip xmlns:r="http://schemas.openxmlformats.org/officeDocument/2006/relationships" r:embed="rId3"/>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9B68CBA-AFB8-4E2E-A715-7AF809E284D7}">
      <dsp:nvSpPr>
        <dsp:cNvPr id="0" name=""/>
        <dsp:cNvSpPr/>
      </dsp:nvSpPr>
      <dsp:spPr>
        <a:xfrm>
          <a:off x="0" y="0"/>
          <a:ext cx="6336703" cy="1069080"/>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smtClean="0">
              <a:latin typeface="Berlin Sans FB" pitchFamily="34" charset="0"/>
            </a:rPr>
            <a:t>1g of leaves were weighed into a beaker.</a:t>
          </a:r>
          <a:endParaRPr lang="en-GB" sz="2400" kern="1200" dirty="0"/>
        </a:p>
      </dsp:txBody>
      <dsp:txXfrm>
        <a:off x="1365701" y="0"/>
        <a:ext cx="4971002" cy="1069080"/>
      </dsp:txXfrm>
    </dsp:sp>
    <dsp:sp modelId="{C40802C1-56CF-41D1-9113-282CB5D3A9B8}">
      <dsp:nvSpPr>
        <dsp:cNvPr id="0" name=""/>
        <dsp:cNvSpPr/>
      </dsp:nvSpPr>
      <dsp:spPr>
        <a:xfrm>
          <a:off x="98360" y="141098"/>
          <a:ext cx="1267340" cy="786884"/>
        </a:xfrm>
        <a:prstGeom prst="roundRect">
          <a:avLst>
            <a:gd name="adj" fmla="val 10000"/>
          </a:avLst>
        </a:prstGeom>
        <a:blipFill rotWithShape="0">
          <a:blip xmlns:r="http://schemas.openxmlformats.org/officeDocument/2006/relationships" r:embed="rId1"/>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8F2A510E-1898-4465-B7F8-1DE94CF67957}">
      <dsp:nvSpPr>
        <dsp:cNvPr id="0" name=""/>
        <dsp:cNvSpPr/>
      </dsp:nvSpPr>
      <dsp:spPr>
        <a:xfrm>
          <a:off x="0" y="1167441"/>
          <a:ext cx="6336703" cy="983605"/>
        </a:xfrm>
        <a:prstGeom prst="roundRect">
          <a:avLst>
            <a:gd name="adj" fmla="val 10000"/>
          </a:avLst>
        </a:prstGeom>
        <a:gradFill rotWithShape="0">
          <a:gsLst>
            <a:gs pos="0">
              <a:schemeClr val="accent4">
                <a:hueOff val="-1116192"/>
                <a:satOff val="6725"/>
                <a:lumOff val="539"/>
                <a:alphaOff val="0"/>
                <a:shade val="51000"/>
                <a:satMod val="130000"/>
              </a:schemeClr>
            </a:gs>
            <a:gs pos="80000">
              <a:schemeClr val="accent4">
                <a:hueOff val="-1116192"/>
                <a:satOff val="6725"/>
                <a:lumOff val="539"/>
                <a:alphaOff val="0"/>
                <a:shade val="93000"/>
                <a:satMod val="130000"/>
              </a:schemeClr>
            </a:gs>
            <a:gs pos="100000">
              <a:schemeClr val="accent4">
                <a:hueOff val="-1116192"/>
                <a:satOff val="6725"/>
                <a:lumOff val="53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smtClean="0">
              <a:latin typeface="Berlin Sans FB" pitchFamily="34" charset="0"/>
            </a:rPr>
            <a:t>50 ml of 50 ppm metal ion solution was added.</a:t>
          </a:r>
          <a:endParaRPr lang="en-SG" sz="2400" kern="1200" dirty="0">
            <a:latin typeface="Berlin Sans FB" pitchFamily="34" charset="0"/>
          </a:endParaRPr>
        </a:p>
      </dsp:txBody>
      <dsp:txXfrm>
        <a:off x="1365701" y="1167441"/>
        <a:ext cx="4971002" cy="983605"/>
      </dsp:txXfrm>
    </dsp:sp>
    <dsp:sp modelId="{F286B811-92C9-4483-B203-CCD85151D0AC}">
      <dsp:nvSpPr>
        <dsp:cNvPr id="0" name=""/>
        <dsp:cNvSpPr/>
      </dsp:nvSpPr>
      <dsp:spPr>
        <a:xfrm>
          <a:off x="233085" y="1265801"/>
          <a:ext cx="997891" cy="786884"/>
        </a:xfrm>
        <a:prstGeom prst="roundRect">
          <a:avLst>
            <a:gd name="adj" fmla="val 10000"/>
          </a:avLst>
        </a:prstGeom>
        <a:blipFill rotWithShape="0">
          <a:blip xmlns:r="http://schemas.openxmlformats.org/officeDocument/2006/relationships" r:embed="rId2"/>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7BA950AD-1343-4E7D-A561-23AA6871ED2E}">
      <dsp:nvSpPr>
        <dsp:cNvPr id="0" name=""/>
        <dsp:cNvSpPr/>
      </dsp:nvSpPr>
      <dsp:spPr>
        <a:xfrm>
          <a:off x="0" y="2249407"/>
          <a:ext cx="6336703" cy="983605"/>
        </a:xfrm>
        <a:prstGeom prst="roundRect">
          <a:avLst>
            <a:gd name="adj" fmla="val 10000"/>
          </a:avLst>
        </a:prstGeom>
        <a:gradFill rotWithShape="0">
          <a:gsLst>
            <a:gs pos="0">
              <a:schemeClr val="accent4">
                <a:hueOff val="-2232385"/>
                <a:satOff val="13449"/>
                <a:lumOff val="1078"/>
                <a:alphaOff val="0"/>
                <a:shade val="51000"/>
                <a:satMod val="130000"/>
              </a:schemeClr>
            </a:gs>
            <a:gs pos="80000">
              <a:schemeClr val="accent4">
                <a:hueOff val="-2232385"/>
                <a:satOff val="13449"/>
                <a:lumOff val="1078"/>
                <a:alphaOff val="0"/>
                <a:shade val="93000"/>
                <a:satMod val="130000"/>
              </a:schemeClr>
            </a:gs>
            <a:gs pos="100000">
              <a:schemeClr val="accent4">
                <a:hueOff val="-2232385"/>
                <a:satOff val="13449"/>
                <a:lumOff val="107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smtClean="0">
              <a:latin typeface="Berlin Sans FB" pitchFamily="34" charset="0"/>
            </a:rPr>
            <a:t>Mixture was stirred for 90 minutes.</a:t>
          </a:r>
          <a:endParaRPr lang="en-SG" sz="2400" kern="1200" dirty="0">
            <a:latin typeface="Berlin Sans FB" pitchFamily="34" charset="0"/>
          </a:endParaRPr>
        </a:p>
      </dsp:txBody>
      <dsp:txXfrm>
        <a:off x="1365701" y="2249407"/>
        <a:ext cx="4971002" cy="983605"/>
      </dsp:txXfrm>
    </dsp:sp>
    <dsp:sp modelId="{D3FC5361-0EF5-4C9D-AED2-9CA6CF0253E3}">
      <dsp:nvSpPr>
        <dsp:cNvPr id="0" name=""/>
        <dsp:cNvSpPr/>
      </dsp:nvSpPr>
      <dsp:spPr>
        <a:xfrm>
          <a:off x="233085" y="2347767"/>
          <a:ext cx="997891" cy="786884"/>
        </a:xfrm>
        <a:prstGeom prst="roundRect">
          <a:avLst>
            <a:gd name="adj" fmla="val 10000"/>
          </a:avLst>
        </a:prstGeom>
        <a:blipFill rotWithShape="0">
          <a:blip xmlns:r="http://schemas.openxmlformats.org/officeDocument/2006/relationships" r:embed="rId3"/>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1BBA6DAD-7FB4-4C6F-89C7-0A6FBA81AB76}">
      <dsp:nvSpPr>
        <dsp:cNvPr id="0" name=""/>
        <dsp:cNvSpPr/>
      </dsp:nvSpPr>
      <dsp:spPr>
        <a:xfrm>
          <a:off x="0" y="3331373"/>
          <a:ext cx="6336703" cy="983605"/>
        </a:xfrm>
        <a:prstGeom prst="roundRect">
          <a:avLst>
            <a:gd name="adj" fmla="val 10000"/>
          </a:avLst>
        </a:prstGeom>
        <a:gradFill rotWithShape="0">
          <a:gsLst>
            <a:gs pos="0">
              <a:schemeClr val="accent4">
                <a:hueOff val="-3348577"/>
                <a:satOff val="20174"/>
                <a:lumOff val="1617"/>
                <a:alphaOff val="0"/>
                <a:shade val="51000"/>
                <a:satMod val="130000"/>
              </a:schemeClr>
            </a:gs>
            <a:gs pos="80000">
              <a:schemeClr val="accent4">
                <a:hueOff val="-3348577"/>
                <a:satOff val="20174"/>
                <a:lumOff val="1617"/>
                <a:alphaOff val="0"/>
                <a:shade val="93000"/>
                <a:satMod val="130000"/>
              </a:schemeClr>
            </a:gs>
            <a:gs pos="100000">
              <a:schemeClr val="accent4">
                <a:hueOff val="-3348577"/>
                <a:satOff val="20174"/>
                <a:lumOff val="161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smtClean="0">
              <a:latin typeface="Berlin Sans FB" pitchFamily="34" charset="0"/>
            </a:rPr>
            <a:t>Mixture was filtered.</a:t>
          </a:r>
          <a:endParaRPr lang="en-SG" sz="2400" kern="1200" dirty="0">
            <a:latin typeface="Berlin Sans FB" pitchFamily="34" charset="0"/>
          </a:endParaRPr>
        </a:p>
      </dsp:txBody>
      <dsp:txXfrm>
        <a:off x="1365701" y="3331373"/>
        <a:ext cx="4971002" cy="983605"/>
      </dsp:txXfrm>
    </dsp:sp>
    <dsp:sp modelId="{A7452D72-3771-4A0E-B9CC-7C1F51431A44}">
      <dsp:nvSpPr>
        <dsp:cNvPr id="0" name=""/>
        <dsp:cNvSpPr/>
      </dsp:nvSpPr>
      <dsp:spPr>
        <a:xfrm>
          <a:off x="233085" y="3429733"/>
          <a:ext cx="997891" cy="786884"/>
        </a:xfrm>
        <a:prstGeom prst="roundRect">
          <a:avLst>
            <a:gd name="adj" fmla="val 10000"/>
          </a:avLst>
        </a:prstGeom>
        <a:blipFill rotWithShape="0">
          <a:blip xmlns:r="http://schemas.openxmlformats.org/officeDocument/2006/relationships" r:embed="rId4"/>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28C8B55C-CECE-4BAF-AB35-C0C27E564213}">
      <dsp:nvSpPr>
        <dsp:cNvPr id="0" name=""/>
        <dsp:cNvSpPr/>
      </dsp:nvSpPr>
      <dsp:spPr>
        <a:xfrm>
          <a:off x="0" y="4413338"/>
          <a:ext cx="6336703" cy="983605"/>
        </a:xfrm>
        <a:prstGeom prst="roundRect">
          <a:avLst>
            <a:gd name="adj" fmla="val 10000"/>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smtClean="0">
              <a:latin typeface="Berlin Sans FB" pitchFamily="34" charset="0"/>
            </a:rPr>
            <a:t>Filtrate was collected and </a:t>
          </a:r>
          <a:r>
            <a:rPr lang="en-US" sz="2000" kern="1200" dirty="0" err="1" smtClean="0">
              <a:latin typeface="Berlin Sans FB" pitchFamily="34" charset="0"/>
            </a:rPr>
            <a:t>analysed</a:t>
          </a:r>
          <a:r>
            <a:rPr lang="en-US" sz="2000" kern="1200" dirty="0" smtClean="0">
              <a:latin typeface="Berlin Sans FB" pitchFamily="34" charset="0"/>
            </a:rPr>
            <a:t> for concentration of metal ion remaining.</a:t>
          </a:r>
          <a:endParaRPr lang="en-SG" sz="2000" kern="1200" dirty="0">
            <a:latin typeface="Berlin Sans FB" pitchFamily="34" charset="0"/>
          </a:endParaRPr>
        </a:p>
      </dsp:txBody>
      <dsp:txXfrm>
        <a:off x="1365701" y="4413338"/>
        <a:ext cx="4971002" cy="983605"/>
      </dsp:txXfrm>
    </dsp:sp>
    <dsp:sp modelId="{D00B6DD7-AFEF-4983-BF44-18E338798BFC}">
      <dsp:nvSpPr>
        <dsp:cNvPr id="0" name=""/>
        <dsp:cNvSpPr/>
      </dsp:nvSpPr>
      <dsp:spPr>
        <a:xfrm>
          <a:off x="98360" y="4511699"/>
          <a:ext cx="1267340" cy="786884"/>
        </a:xfrm>
        <a:prstGeom prst="roundRect">
          <a:avLst>
            <a:gd name="adj" fmla="val 10000"/>
          </a:avLst>
        </a:prstGeom>
        <a:blipFill rotWithShape="1">
          <a:blip xmlns:r="http://schemas.openxmlformats.org/officeDocument/2006/relationships" r:embed="rId5"/>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9B68CBA-AFB8-4E2E-A715-7AF809E284D7}">
      <dsp:nvSpPr>
        <dsp:cNvPr id="0" name=""/>
        <dsp:cNvSpPr/>
      </dsp:nvSpPr>
      <dsp:spPr>
        <a:xfrm>
          <a:off x="79112" y="430"/>
          <a:ext cx="7320306" cy="3142841"/>
        </a:xfrm>
        <a:prstGeom prst="roundRect">
          <a:avLst>
            <a:gd name="adj" fmla="val 10000"/>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SG" sz="2400" kern="1200" dirty="0" smtClean="0">
              <a:solidFill>
                <a:schemeClr val="tx1"/>
              </a:solidFill>
              <a:latin typeface="Berlin Sans FB" pitchFamily="34" charset="0"/>
            </a:rPr>
            <a:t>        Metal ion solution was altered to </a:t>
          </a:r>
        </a:p>
        <a:p>
          <a:pPr lvl="0" algn="ctr" defTabSz="1066800">
            <a:lnSpc>
              <a:spcPct val="90000"/>
            </a:lnSpc>
            <a:spcBef>
              <a:spcPct val="0"/>
            </a:spcBef>
            <a:spcAft>
              <a:spcPct val="35000"/>
            </a:spcAft>
          </a:pPr>
          <a:r>
            <a:rPr lang="en-SG" sz="2400" kern="1200" dirty="0" smtClean="0">
              <a:solidFill>
                <a:schemeClr val="tx1"/>
              </a:solidFill>
              <a:latin typeface="Berlin Sans FB" pitchFamily="34" charset="0"/>
            </a:rPr>
            <a:t>         desired pH level (pH 2 - pH6) using </a:t>
          </a:r>
          <a:r>
            <a:rPr lang="en-SG" sz="2400" kern="1200" dirty="0" err="1" smtClean="0">
              <a:solidFill>
                <a:schemeClr val="tx1"/>
              </a:solidFill>
              <a:latin typeface="Berlin Sans FB" pitchFamily="34" charset="0"/>
            </a:rPr>
            <a:t>NaOH</a:t>
          </a:r>
          <a:r>
            <a:rPr lang="en-SG" sz="2400" kern="1200" dirty="0" smtClean="0">
              <a:solidFill>
                <a:schemeClr val="tx1"/>
              </a:solidFill>
              <a:latin typeface="Berlin Sans FB" pitchFamily="34" charset="0"/>
            </a:rPr>
            <a:t> or HNO</a:t>
          </a:r>
          <a:r>
            <a:rPr lang="en-SG" sz="2400" kern="1200" baseline="-25000" dirty="0" smtClean="0">
              <a:solidFill>
                <a:schemeClr val="tx1"/>
              </a:solidFill>
              <a:latin typeface="Berlin Sans FB" pitchFamily="34" charset="0"/>
            </a:rPr>
            <a:t>3</a:t>
          </a:r>
          <a:endParaRPr lang="en-GB" sz="2400" kern="1200" dirty="0">
            <a:solidFill>
              <a:schemeClr val="tx1"/>
            </a:solidFill>
          </a:endParaRPr>
        </a:p>
      </dsp:txBody>
      <dsp:txXfrm>
        <a:off x="1832329" y="430"/>
        <a:ext cx="5567088" cy="3142841"/>
      </dsp:txXfrm>
    </dsp:sp>
    <dsp:sp modelId="{C40802C1-56CF-41D1-9113-282CB5D3A9B8}">
      <dsp:nvSpPr>
        <dsp:cNvPr id="0" name=""/>
        <dsp:cNvSpPr/>
      </dsp:nvSpPr>
      <dsp:spPr>
        <a:xfrm>
          <a:off x="191519" y="706970"/>
          <a:ext cx="2358822" cy="1832951"/>
        </a:xfrm>
        <a:prstGeom prst="roundRect">
          <a:avLst>
            <a:gd name="adj" fmla="val 10000"/>
          </a:avLst>
        </a:prstGeom>
        <a:blipFill rotWithShape="1">
          <a:blip xmlns:r="http://schemas.openxmlformats.org/officeDocument/2006/relationships" r:embed="rId1"/>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4#5">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4#5">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4#6">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4#6">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4#1">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4#2">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4#3">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4#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4#5">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0.41627</cdr:x>
      <cdr:y>0.1136</cdr:y>
    </cdr:from>
    <cdr:to>
      <cdr:x>0.49299</cdr:x>
      <cdr:y>0.95289</cdr:y>
    </cdr:to>
    <cdr:sp macro="" textlink="">
      <cdr:nvSpPr>
        <cdr:cNvPr id="2" name="Rectangle 1"/>
        <cdr:cNvSpPr/>
      </cdr:nvSpPr>
      <cdr:spPr>
        <a:xfrm xmlns:a="http://schemas.openxmlformats.org/drawingml/2006/main">
          <a:off x="2952328" y="504056"/>
          <a:ext cx="544130" cy="3724005"/>
        </a:xfrm>
        <a:prstGeom xmlns:a="http://schemas.openxmlformats.org/drawingml/2006/main" prst="rect">
          <a:avLst/>
        </a:prstGeom>
        <a:noFill xmlns:a="http://schemas.openxmlformats.org/drawingml/2006/main"/>
        <a:ln xmlns:a="http://schemas.openxmlformats.org/drawingml/2006/main" w="50800">
          <a:solidFill>
            <a:srgbClr val="FF3399"/>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drawings/drawing2.xml><?xml version="1.0" encoding="utf-8"?>
<c:userShapes xmlns:c="http://schemas.openxmlformats.org/drawingml/2006/chart">
  <cdr:relSizeAnchor xmlns:cdr="http://schemas.openxmlformats.org/drawingml/2006/chartDrawing">
    <cdr:from>
      <cdr:x>0.38947</cdr:x>
      <cdr:y>0.10064</cdr:y>
    </cdr:from>
    <cdr:to>
      <cdr:x>0.46316</cdr:x>
      <cdr:y>0.93776</cdr:y>
    </cdr:to>
    <cdr:sp macro="" textlink="">
      <cdr:nvSpPr>
        <cdr:cNvPr id="2" name="Rectangle 1"/>
        <cdr:cNvSpPr/>
      </cdr:nvSpPr>
      <cdr:spPr>
        <a:xfrm xmlns:a="http://schemas.openxmlformats.org/drawingml/2006/main">
          <a:off x="2664297" y="432048"/>
          <a:ext cx="504056" cy="3593825"/>
        </a:xfrm>
        <a:prstGeom xmlns:a="http://schemas.openxmlformats.org/drawingml/2006/main" prst="rect">
          <a:avLst/>
        </a:prstGeom>
        <a:noFill xmlns:a="http://schemas.openxmlformats.org/drawingml/2006/main"/>
        <a:ln xmlns:a="http://schemas.openxmlformats.org/drawingml/2006/main" w="50800">
          <a:solidFill>
            <a:srgbClr val="FF3399"/>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cs typeface="+mn-cs"/>
              </a:defRPr>
            </a:lvl1pPr>
          </a:lstStyle>
          <a:p>
            <a:pPr>
              <a:defRPr/>
            </a:pPr>
            <a:endParaRPr lang="en-SG"/>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cs typeface="+mn-cs"/>
              </a:defRPr>
            </a:lvl1pPr>
          </a:lstStyle>
          <a:p>
            <a:pPr>
              <a:defRPr/>
            </a:pPr>
            <a:fld id="{68DD5AE3-EB76-426D-9ACA-3EA05B329ADF}" type="datetimeFigureOut">
              <a:rPr lang="en-SG"/>
              <a:pPr>
                <a:defRPr/>
              </a:pPr>
              <a:t>6/7/2012</a:t>
            </a:fld>
            <a:endParaRPr lang="en-SG"/>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SG"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SG"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cs typeface="+mn-cs"/>
              </a:defRPr>
            </a:lvl1pPr>
          </a:lstStyle>
          <a:p>
            <a:pPr>
              <a:defRPr/>
            </a:pPr>
            <a:endParaRPr lang="en-SG"/>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cs typeface="+mn-cs"/>
              </a:defRPr>
            </a:lvl1pPr>
          </a:lstStyle>
          <a:p>
            <a:pPr>
              <a:defRPr/>
            </a:pPr>
            <a:fld id="{DBDC57BB-A189-4AEF-8FD8-77D6E3107419}" type="slidenum">
              <a:rPr lang="en-SG"/>
              <a:pPr>
                <a:defRPr/>
              </a:pPr>
              <a:t>‹#›</a:t>
            </a:fld>
            <a:endParaRPr lang="en-SG"/>
          </a:p>
        </p:txBody>
      </p:sp>
    </p:spTree>
    <p:extLst>
      <p:ext uri="{BB962C8B-B14F-4D97-AF65-F5344CB8AC3E}">
        <p14:creationId xmlns:p14="http://schemas.microsoft.com/office/powerpoint/2010/main" xmlns="" val="332224358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SG" dirty="0" smtClean="0"/>
          </a:p>
        </p:txBody>
      </p:sp>
      <p:sp>
        <p:nvSpPr>
          <p:cNvPr id="215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BA0D1580-3754-48BA-BDCF-C285B120E3F3}" type="slidenum">
              <a:rPr lang="en-SG" smtClean="0"/>
              <a:pPr>
                <a:defRPr/>
              </a:pPr>
              <a:t>1</a:t>
            </a:fld>
            <a:endParaRPr lang="en-SG"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6EC9DEFC-0E1B-4918-A021-2CC51520FABC}" type="slidenum">
              <a:rPr lang="en-SG" smtClean="0"/>
              <a:pPr>
                <a:defRPr/>
              </a:pPr>
              <a:t>28</a:t>
            </a:fld>
            <a:endParaRPr lang="en-SG"/>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C2CFB4A0-BD3D-4367-AD3A-2243CB528BD3}" type="slidenum">
              <a:rPr lang="en-SG" smtClean="0"/>
              <a:pPr>
                <a:defRPr/>
              </a:pPr>
              <a:t>29</a:t>
            </a:fld>
            <a:endParaRPr lang="en-SG"/>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6EC9DEFC-0E1B-4918-A021-2CC51520FABC}" type="slidenum">
              <a:rPr lang="en-SG" smtClean="0"/>
              <a:pPr>
                <a:defRPr/>
              </a:pPr>
              <a:t>30</a:t>
            </a:fld>
            <a:endParaRPr lang="en-SG"/>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C2CFB4A0-BD3D-4367-AD3A-2243CB528BD3}" type="slidenum">
              <a:rPr lang="en-SG" smtClean="0"/>
              <a:pPr>
                <a:defRPr/>
              </a:pPr>
              <a:t>2</a:t>
            </a:fld>
            <a:endParaRPr lang="en-SG"/>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SG" dirty="0" smtClean="0"/>
              <a:t>minimal fossil fuels required -- for </a:t>
            </a:r>
            <a:r>
              <a:rPr lang="en-SG" dirty="0" err="1" smtClean="0"/>
              <a:t>e.g</a:t>
            </a:r>
            <a:r>
              <a:rPr lang="en-SG" dirty="0" smtClean="0"/>
              <a:t>, no energy needed for ion exchange</a:t>
            </a:r>
          </a:p>
          <a:p>
            <a:r>
              <a:rPr lang="en-SG" dirty="0" smtClean="0"/>
              <a:t>alternatives that require electricity cause carbon emission</a:t>
            </a:r>
          </a:p>
          <a:p>
            <a:r>
              <a:rPr lang="en-SG" dirty="0" smtClean="0"/>
              <a:t>Methods that require activated carbon causes carbon emission.</a:t>
            </a:r>
          </a:p>
          <a:p>
            <a:endParaRPr lang="en-SG" dirty="0" smtClean="0"/>
          </a:p>
          <a:p>
            <a:endParaRPr lang="en-SG" dirty="0" smtClean="0"/>
          </a:p>
          <a:p>
            <a:r>
              <a:rPr lang="en-SG" dirty="0" smtClean="0"/>
              <a:t>cost - resources can be </a:t>
            </a:r>
            <a:r>
              <a:rPr lang="en-SG" dirty="0" err="1" smtClean="0"/>
              <a:t>chanelled</a:t>
            </a:r>
            <a:r>
              <a:rPr lang="en-SG" dirty="0" smtClean="0"/>
              <a:t> to developing</a:t>
            </a:r>
          </a:p>
          <a:p>
            <a:endParaRPr lang="en-SG" dirty="0" smtClean="0"/>
          </a:p>
          <a:p>
            <a:endParaRPr lang="en-SG" dirty="0" smtClean="0"/>
          </a:p>
          <a:p>
            <a:r>
              <a:rPr lang="en-SG" dirty="0" smtClean="0"/>
              <a:t>rainwater composing of poisonous heavy metal ions such as lead (II) and cadmium will poison plants, that take in carbon dioxide during photosynthesis. thus, the amount of greenhouse gases in the atmosphere will increase.</a:t>
            </a:r>
          </a:p>
          <a:p>
            <a:endParaRPr lang="en-SG" dirty="0" smtClean="0"/>
          </a:p>
          <a:p>
            <a:r>
              <a:rPr lang="en-SG" dirty="0" smtClean="0"/>
              <a:t>minimal fossil fuels required -- for </a:t>
            </a:r>
            <a:r>
              <a:rPr lang="en-SG" dirty="0" err="1" smtClean="0"/>
              <a:t>e.g</a:t>
            </a:r>
            <a:r>
              <a:rPr lang="en-SG" dirty="0" smtClean="0"/>
              <a:t>, no energy needed for ion exchange</a:t>
            </a:r>
          </a:p>
          <a:p>
            <a:r>
              <a:rPr lang="en-SG" dirty="0" smtClean="0"/>
              <a:t>alternatives that require electricity cause carbon emission</a:t>
            </a:r>
          </a:p>
          <a:p>
            <a:r>
              <a:rPr lang="en-SG" dirty="0" smtClean="0"/>
              <a:t>Methods that require activated carbon causes carbon emission.</a:t>
            </a:r>
          </a:p>
          <a:p>
            <a:endParaRPr lang="en-SG" dirty="0" smtClean="0"/>
          </a:p>
          <a:p>
            <a:endParaRPr lang="en-SG" dirty="0" smtClean="0"/>
          </a:p>
          <a:p>
            <a:r>
              <a:rPr lang="en-SG" dirty="0" smtClean="0"/>
              <a:t>cost - resources can be </a:t>
            </a:r>
            <a:r>
              <a:rPr lang="en-SG" dirty="0" err="1" smtClean="0"/>
              <a:t>chanelled</a:t>
            </a:r>
            <a:r>
              <a:rPr lang="en-SG" dirty="0" smtClean="0"/>
              <a:t> to developing</a:t>
            </a:r>
          </a:p>
          <a:p>
            <a:endParaRPr lang="en-SG" dirty="0" smtClean="0"/>
          </a:p>
          <a:p>
            <a:endParaRPr lang="en-SG" dirty="0" smtClean="0"/>
          </a:p>
          <a:p>
            <a:r>
              <a:rPr lang="en-SG" dirty="0" smtClean="0"/>
              <a:t>rainwater composing of poisonous heavy metal ions such as lead (II) and cadmium will poison plants, that take in carbon dioxide during photosynthesis. thus, the amount of greenhouse gases in the atmosphere will increase.</a:t>
            </a:r>
          </a:p>
          <a:p>
            <a:endParaRPr lang="en-SG" dirty="0" smtClean="0"/>
          </a:p>
          <a:p>
            <a:endParaRPr lang="en-SG" dirty="0"/>
          </a:p>
        </p:txBody>
      </p:sp>
      <p:sp>
        <p:nvSpPr>
          <p:cNvPr id="4" name="Slide Number Placeholder 3"/>
          <p:cNvSpPr>
            <a:spLocks noGrp="1"/>
          </p:cNvSpPr>
          <p:nvPr>
            <p:ph type="sldNum" sz="quarter" idx="10"/>
          </p:nvPr>
        </p:nvSpPr>
        <p:spPr/>
        <p:txBody>
          <a:bodyPr/>
          <a:lstStyle/>
          <a:p>
            <a:pPr>
              <a:defRPr/>
            </a:pPr>
            <a:fld id="{DBDC57BB-A189-4AEF-8FD8-77D6E3107419}" type="slidenum">
              <a:rPr lang="en-SG" smtClean="0"/>
              <a:pPr>
                <a:defRPr/>
              </a:pPr>
              <a:t>5</a:t>
            </a:fld>
            <a:endParaRPr lang="en-SG"/>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GB" smtClean="0"/>
          </a:p>
        </p:txBody>
      </p:sp>
      <p:sp>
        <p:nvSpPr>
          <p:cNvPr id="4" name="Slide Number Placeholder 3"/>
          <p:cNvSpPr>
            <a:spLocks noGrp="1"/>
          </p:cNvSpPr>
          <p:nvPr>
            <p:ph type="sldNum" sz="quarter" idx="5"/>
          </p:nvPr>
        </p:nvSpPr>
        <p:spPr/>
        <p:txBody>
          <a:bodyPr/>
          <a:lstStyle/>
          <a:p>
            <a:pPr>
              <a:defRPr/>
            </a:pPr>
            <a:fld id="{0ECD86E9-22F7-4B5D-BE11-4F0F436CE923}" type="slidenum">
              <a:rPr lang="en-SG" smtClean="0"/>
              <a:pPr>
                <a:defRPr/>
              </a:pPr>
              <a:t>15</a:t>
            </a:fld>
            <a:endParaRPr lang="en-SG"/>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GB" smtClean="0"/>
          </a:p>
        </p:txBody>
      </p:sp>
      <p:sp>
        <p:nvSpPr>
          <p:cNvPr id="4" name="Slide Number Placeholder 3"/>
          <p:cNvSpPr>
            <a:spLocks noGrp="1"/>
          </p:cNvSpPr>
          <p:nvPr>
            <p:ph type="sldNum" sz="quarter" idx="5"/>
          </p:nvPr>
        </p:nvSpPr>
        <p:spPr/>
        <p:txBody>
          <a:bodyPr/>
          <a:lstStyle/>
          <a:p>
            <a:pPr>
              <a:defRPr/>
            </a:pPr>
            <a:fld id="{65E59FA5-7F12-426C-A72D-C8D28D9A7BF9}" type="slidenum">
              <a:rPr lang="en-SG" smtClean="0"/>
              <a:pPr>
                <a:defRPr/>
              </a:pPr>
              <a:t>18</a:t>
            </a:fld>
            <a:endParaRPr lang="en-SG"/>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DBDC57BB-A189-4AEF-8FD8-77D6E3107419}" type="slidenum">
              <a:rPr lang="en-SG" smtClean="0"/>
              <a:pPr>
                <a:defRPr/>
              </a:pPr>
              <a:t>20</a:t>
            </a:fld>
            <a:endParaRPr lang="en-SG"/>
          </a:p>
        </p:txBody>
      </p:sp>
    </p:spTree>
    <p:extLst>
      <p:ext uri="{BB962C8B-B14F-4D97-AF65-F5344CB8AC3E}">
        <p14:creationId xmlns:p14="http://schemas.microsoft.com/office/powerpoint/2010/main" xmlns="" val="29061324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6EC9DEFC-0E1B-4918-A021-2CC51520FABC}" type="slidenum">
              <a:rPr lang="en-SG" smtClean="0"/>
              <a:pPr>
                <a:defRPr/>
              </a:pPr>
              <a:t>25</a:t>
            </a:fld>
            <a:endParaRPr lang="en-SG"/>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6EC9DEFC-0E1B-4918-A021-2CC51520FABC}" type="slidenum">
              <a:rPr lang="en-SG" smtClean="0"/>
              <a:pPr>
                <a:defRPr/>
              </a:pPr>
              <a:t>26</a:t>
            </a:fld>
            <a:endParaRPr lang="en-SG"/>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6EC9DEFC-0E1B-4918-A021-2CC51520FABC}" type="slidenum">
              <a:rPr lang="en-SG" smtClean="0"/>
              <a:pPr>
                <a:defRPr/>
              </a:pPr>
              <a:t>27</a:t>
            </a:fld>
            <a:endParaRPr lang="en-SG"/>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en-US" smtClean="0"/>
              <a:t>Click to edit Master title style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r-CA"/>
          </a:p>
        </p:txBody>
      </p:sp>
      <p:sp>
        <p:nvSpPr>
          <p:cNvPr id="4" name="Espace réservé de la date 3"/>
          <p:cNvSpPr>
            <a:spLocks noGrp="1"/>
          </p:cNvSpPr>
          <p:nvPr>
            <p:ph type="dt" sz="half" idx="10"/>
          </p:nvPr>
        </p:nvSpPr>
        <p:spPr/>
        <p:txBody>
          <a:bodyPr/>
          <a:lstStyle>
            <a:lvl1pPr>
              <a:defRPr/>
            </a:lvl1pPr>
          </a:lstStyle>
          <a:p>
            <a:pPr>
              <a:defRPr/>
            </a:pPr>
            <a:fld id="{3C9D06A4-6FD9-45AD-8A95-31EA6C7F04C5}" type="datetimeFigureOut">
              <a:rPr lang="fr-FR"/>
              <a:pPr>
                <a:defRPr/>
              </a:pPr>
              <a:t>06/07/2012</a:t>
            </a:fld>
            <a:endParaRPr lang="fr-CA"/>
          </a:p>
        </p:txBody>
      </p:sp>
      <p:sp>
        <p:nvSpPr>
          <p:cNvPr id="5" name="Espace réservé du pied de page 4"/>
          <p:cNvSpPr>
            <a:spLocks noGrp="1"/>
          </p:cNvSpPr>
          <p:nvPr>
            <p:ph type="ftr" sz="quarter" idx="11"/>
          </p:nvPr>
        </p:nvSpPr>
        <p:spPr/>
        <p:txBody>
          <a:bodyPr/>
          <a:lstStyle>
            <a:lvl1pPr>
              <a:defRPr/>
            </a:lvl1pPr>
          </a:lstStyle>
          <a:p>
            <a:pPr>
              <a:defRPr/>
            </a:pPr>
            <a:endParaRPr lang="fr-CA"/>
          </a:p>
        </p:txBody>
      </p:sp>
      <p:sp>
        <p:nvSpPr>
          <p:cNvPr id="6" name="Espace réservé du numéro de diapositive 5"/>
          <p:cNvSpPr>
            <a:spLocks noGrp="1"/>
          </p:cNvSpPr>
          <p:nvPr>
            <p:ph type="sldNum" sz="quarter" idx="12"/>
          </p:nvPr>
        </p:nvSpPr>
        <p:spPr/>
        <p:txBody>
          <a:bodyPr/>
          <a:lstStyle>
            <a:lvl1pPr>
              <a:defRPr/>
            </a:lvl1pPr>
          </a:lstStyle>
          <a:p>
            <a:pPr>
              <a:defRPr/>
            </a:pPr>
            <a:fld id="{11CD08CE-51D9-44BA-B37C-4AC20A5AF67A}" type="slidenum">
              <a:rPr lang="fr-CA"/>
              <a:pPr>
                <a:defRPr/>
              </a:pPr>
              <a:t>‹#›</a:t>
            </a:fld>
            <a:endParaRPr lang="fr-CA"/>
          </a:p>
        </p:txBody>
      </p:sp>
    </p:spTree>
    <p:extLst>
      <p:ext uri="{BB962C8B-B14F-4D97-AF65-F5344CB8AC3E}">
        <p14:creationId xmlns:p14="http://schemas.microsoft.com/office/powerpoint/2010/main" xmlns="" val="7031989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Click to edit Master title style</a:t>
            </a:r>
            <a:endParaRPr lang="fr-CA"/>
          </a:p>
        </p:txBody>
      </p:sp>
      <p:sp>
        <p:nvSpPr>
          <p:cNvPr id="3" name="Espace réservé du texte vertical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A"/>
          </a:p>
        </p:txBody>
      </p:sp>
      <p:sp>
        <p:nvSpPr>
          <p:cNvPr id="4" name="Espace réservé de la date 3"/>
          <p:cNvSpPr>
            <a:spLocks noGrp="1"/>
          </p:cNvSpPr>
          <p:nvPr>
            <p:ph type="dt" sz="half" idx="10"/>
          </p:nvPr>
        </p:nvSpPr>
        <p:spPr/>
        <p:txBody>
          <a:bodyPr/>
          <a:lstStyle>
            <a:lvl1pPr>
              <a:defRPr/>
            </a:lvl1pPr>
          </a:lstStyle>
          <a:p>
            <a:pPr>
              <a:defRPr/>
            </a:pPr>
            <a:fld id="{777AA2CB-64F6-4F8B-859E-6B48F4502C05}" type="datetimeFigureOut">
              <a:rPr lang="fr-FR"/>
              <a:pPr>
                <a:defRPr/>
              </a:pPr>
              <a:t>06/07/2012</a:t>
            </a:fld>
            <a:endParaRPr lang="fr-CA"/>
          </a:p>
        </p:txBody>
      </p:sp>
      <p:sp>
        <p:nvSpPr>
          <p:cNvPr id="5" name="Espace réservé du pied de page 4"/>
          <p:cNvSpPr>
            <a:spLocks noGrp="1"/>
          </p:cNvSpPr>
          <p:nvPr>
            <p:ph type="ftr" sz="quarter" idx="11"/>
          </p:nvPr>
        </p:nvSpPr>
        <p:spPr/>
        <p:txBody>
          <a:bodyPr/>
          <a:lstStyle>
            <a:lvl1pPr>
              <a:defRPr/>
            </a:lvl1pPr>
          </a:lstStyle>
          <a:p>
            <a:pPr>
              <a:defRPr/>
            </a:pPr>
            <a:endParaRPr lang="fr-CA"/>
          </a:p>
        </p:txBody>
      </p:sp>
      <p:sp>
        <p:nvSpPr>
          <p:cNvPr id="6" name="Espace réservé du numéro de diapositive 5"/>
          <p:cNvSpPr>
            <a:spLocks noGrp="1"/>
          </p:cNvSpPr>
          <p:nvPr>
            <p:ph type="sldNum" sz="quarter" idx="12"/>
          </p:nvPr>
        </p:nvSpPr>
        <p:spPr/>
        <p:txBody>
          <a:bodyPr/>
          <a:lstStyle>
            <a:lvl1pPr>
              <a:defRPr/>
            </a:lvl1pPr>
          </a:lstStyle>
          <a:p>
            <a:pPr>
              <a:defRPr/>
            </a:pPr>
            <a:fld id="{C11BE49A-28F0-4266-B6C6-156ED2810C63}" type="slidenum">
              <a:rPr lang="fr-CA"/>
              <a:pPr>
                <a:defRPr/>
              </a:pPr>
              <a:t>‹#›</a:t>
            </a:fld>
            <a:endParaRPr lang="fr-CA"/>
          </a:p>
        </p:txBody>
      </p:sp>
    </p:spTree>
    <p:extLst>
      <p:ext uri="{BB962C8B-B14F-4D97-AF65-F5344CB8AC3E}">
        <p14:creationId xmlns:p14="http://schemas.microsoft.com/office/powerpoint/2010/main" xmlns="" val="34250038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en-US" smtClean="0"/>
              <a:t>Click to edit Master title style</a:t>
            </a:r>
            <a:endParaRPr lang="fr-CA"/>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A"/>
          </a:p>
        </p:txBody>
      </p:sp>
      <p:sp>
        <p:nvSpPr>
          <p:cNvPr id="4" name="Espace réservé de la date 3"/>
          <p:cNvSpPr>
            <a:spLocks noGrp="1"/>
          </p:cNvSpPr>
          <p:nvPr>
            <p:ph type="dt" sz="half" idx="10"/>
          </p:nvPr>
        </p:nvSpPr>
        <p:spPr/>
        <p:txBody>
          <a:bodyPr/>
          <a:lstStyle>
            <a:lvl1pPr>
              <a:defRPr/>
            </a:lvl1pPr>
          </a:lstStyle>
          <a:p>
            <a:pPr>
              <a:defRPr/>
            </a:pPr>
            <a:fld id="{EE12D33C-D202-47BA-8445-98275FB29927}" type="datetimeFigureOut">
              <a:rPr lang="fr-FR"/>
              <a:pPr>
                <a:defRPr/>
              </a:pPr>
              <a:t>06/07/2012</a:t>
            </a:fld>
            <a:endParaRPr lang="fr-CA"/>
          </a:p>
        </p:txBody>
      </p:sp>
      <p:sp>
        <p:nvSpPr>
          <p:cNvPr id="5" name="Espace réservé du pied de page 4"/>
          <p:cNvSpPr>
            <a:spLocks noGrp="1"/>
          </p:cNvSpPr>
          <p:nvPr>
            <p:ph type="ftr" sz="quarter" idx="11"/>
          </p:nvPr>
        </p:nvSpPr>
        <p:spPr/>
        <p:txBody>
          <a:bodyPr/>
          <a:lstStyle>
            <a:lvl1pPr>
              <a:defRPr/>
            </a:lvl1pPr>
          </a:lstStyle>
          <a:p>
            <a:pPr>
              <a:defRPr/>
            </a:pPr>
            <a:endParaRPr lang="fr-CA"/>
          </a:p>
        </p:txBody>
      </p:sp>
      <p:sp>
        <p:nvSpPr>
          <p:cNvPr id="6" name="Espace réservé du numéro de diapositive 5"/>
          <p:cNvSpPr>
            <a:spLocks noGrp="1"/>
          </p:cNvSpPr>
          <p:nvPr>
            <p:ph type="sldNum" sz="quarter" idx="12"/>
          </p:nvPr>
        </p:nvSpPr>
        <p:spPr/>
        <p:txBody>
          <a:bodyPr/>
          <a:lstStyle>
            <a:lvl1pPr>
              <a:defRPr/>
            </a:lvl1pPr>
          </a:lstStyle>
          <a:p>
            <a:pPr>
              <a:defRPr/>
            </a:pPr>
            <a:fld id="{7275D8AA-25AA-4C6E-BFF9-916291523518}" type="slidenum">
              <a:rPr lang="fr-CA"/>
              <a:pPr>
                <a:defRPr/>
              </a:pPr>
              <a:t>‹#›</a:t>
            </a:fld>
            <a:endParaRPr lang="fr-CA"/>
          </a:p>
        </p:txBody>
      </p:sp>
    </p:spTree>
    <p:extLst>
      <p:ext uri="{BB962C8B-B14F-4D97-AF65-F5344CB8AC3E}">
        <p14:creationId xmlns:p14="http://schemas.microsoft.com/office/powerpoint/2010/main" xmlns="" val="334604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Click to edit Master title style</a:t>
            </a:r>
            <a:endParaRPr lang="fr-CA"/>
          </a:p>
        </p:txBody>
      </p:sp>
      <p:sp>
        <p:nvSpPr>
          <p:cNvPr id="3" name="Espace réservé du contenu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A"/>
          </a:p>
        </p:txBody>
      </p:sp>
      <p:sp>
        <p:nvSpPr>
          <p:cNvPr id="4" name="Espace réservé de la date 3"/>
          <p:cNvSpPr>
            <a:spLocks noGrp="1"/>
          </p:cNvSpPr>
          <p:nvPr>
            <p:ph type="dt" sz="half" idx="10"/>
          </p:nvPr>
        </p:nvSpPr>
        <p:spPr/>
        <p:txBody>
          <a:bodyPr/>
          <a:lstStyle>
            <a:lvl1pPr>
              <a:defRPr/>
            </a:lvl1pPr>
          </a:lstStyle>
          <a:p>
            <a:pPr>
              <a:defRPr/>
            </a:pPr>
            <a:fld id="{7727D275-FA65-492A-B844-24E6B8687FF7}" type="datetimeFigureOut">
              <a:rPr lang="fr-FR"/>
              <a:pPr>
                <a:defRPr/>
              </a:pPr>
              <a:t>06/07/2012</a:t>
            </a:fld>
            <a:endParaRPr lang="fr-CA"/>
          </a:p>
        </p:txBody>
      </p:sp>
      <p:sp>
        <p:nvSpPr>
          <p:cNvPr id="5" name="Espace réservé du pied de page 4"/>
          <p:cNvSpPr>
            <a:spLocks noGrp="1"/>
          </p:cNvSpPr>
          <p:nvPr>
            <p:ph type="ftr" sz="quarter" idx="11"/>
          </p:nvPr>
        </p:nvSpPr>
        <p:spPr/>
        <p:txBody>
          <a:bodyPr/>
          <a:lstStyle>
            <a:lvl1pPr>
              <a:defRPr/>
            </a:lvl1pPr>
          </a:lstStyle>
          <a:p>
            <a:pPr>
              <a:defRPr/>
            </a:pPr>
            <a:endParaRPr lang="fr-CA"/>
          </a:p>
        </p:txBody>
      </p:sp>
      <p:sp>
        <p:nvSpPr>
          <p:cNvPr id="6" name="Espace réservé du numéro de diapositive 5"/>
          <p:cNvSpPr>
            <a:spLocks noGrp="1"/>
          </p:cNvSpPr>
          <p:nvPr>
            <p:ph type="sldNum" sz="quarter" idx="12"/>
          </p:nvPr>
        </p:nvSpPr>
        <p:spPr/>
        <p:txBody>
          <a:bodyPr/>
          <a:lstStyle>
            <a:lvl1pPr>
              <a:defRPr/>
            </a:lvl1pPr>
          </a:lstStyle>
          <a:p>
            <a:pPr>
              <a:defRPr/>
            </a:pPr>
            <a:fld id="{939A2079-9D47-4976-8461-502F02EB3719}" type="slidenum">
              <a:rPr lang="fr-CA"/>
              <a:pPr>
                <a:defRPr/>
              </a:pPr>
              <a:t>‹#›</a:t>
            </a:fld>
            <a:endParaRPr lang="fr-CA"/>
          </a:p>
        </p:txBody>
      </p:sp>
    </p:spTree>
    <p:extLst>
      <p:ext uri="{BB962C8B-B14F-4D97-AF65-F5344CB8AC3E}">
        <p14:creationId xmlns:p14="http://schemas.microsoft.com/office/powerpoint/2010/main" xmlns="" val="1795110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Espace réservé de la date 3"/>
          <p:cNvSpPr>
            <a:spLocks noGrp="1"/>
          </p:cNvSpPr>
          <p:nvPr>
            <p:ph type="dt" sz="half" idx="10"/>
          </p:nvPr>
        </p:nvSpPr>
        <p:spPr/>
        <p:txBody>
          <a:bodyPr/>
          <a:lstStyle>
            <a:lvl1pPr>
              <a:defRPr/>
            </a:lvl1pPr>
          </a:lstStyle>
          <a:p>
            <a:pPr>
              <a:defRPr/>
            </a:pPr>
            <a:fld id="{3706B752-95C1-4F8D-A25E-0F8D4263FC5A}" type="datetimeFigureOut">
              <a:rPr lang="fr-FR"/>
              <a:pPr>
                <a:defRPr/>
              </a:pPr>
              <a:t>06/07/2012</a:t>
            </a:fld>
            <a:endParaRPr lang="fr-CA"/>
          </a:p>
        </p:txBody>
      </p:sp>
      <p:sp>
        <p:nvSpPr>
          <p:cNvPr id="5" name="Espace réservé du pied de page 4"/>
          <p:cNvSpPr>
            <a:spLocks noGrp="1"/>
          </p:cNvSpPr>
          <p:nvPr>
            <p:ph type="ftr" sz="quarter" idx="11"/>
          </p:nvPr>
        </p:nvSpPr>
        <p:spPr/>
        <p:txBody>
          <a:bodyPr/>
          <a:lstStyle>
            <a:lvl1pPr>
              <a:defRPr/>
            </a:lvl1pPr>
          </a:lstStyle>
          <a:p>
            <a:pPr>
              <a:defRPr/>
            </a:pPr>
            <a:endParaRPr lang="fr-CA"/>
          </a:p>
        </p:txBody>
      </p:sp>
      <p:sp>
        <p:nvSpPr>
          <p:cNvPr id="6" name="Espace réservé du numéro de diapositive 5"/>
          <p:cNvSpPr>
            <a:spLocks noGrp="1"/>
          </p:cNvSpPr>
          <p:nvPr>
            <p:ph type="sldNum" sz="quarter" idx="12"/>
          </p:nvPr>
        </p:nvSpPr>
        <p:spPr/>
        <p:txBody>
          <a:bodyPr/>
          <a:lstStyle>
            <a:lvl1pPr>
              <a:defRPr/>
            </a:lvl1pPr>
          </a:lstStyle>
          <a:p>
            <a:pPr>
              <a:defRPr/>
            </a:pPr>
            <a:fld id="{D4E71331-DFD1-46A3-9AC4-3A4D50B4F9EE}" type="slidenum">
              <a:rPr lang="fr-CA"/>
              <a:pPr>
                <a:defRPr/>
              </a:pPr>
              <a:t>‹#›</a:t>
            </a:fld>
            <a:endParaRPr lang="fr-CA"/>
          </a:p>
        </p:txBody>
      </p:sp>
    </p:spTree>
    <p:extLst>
      <p:ext uri="{BB962C8B-B14F-4D97-AF65-F5344CB8AC3E}">
        <p14:creationId xmlns:p14="http://schemas.microsoft.com/office/powerpoint/2010/main" xmlns="" val="42300370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Click to edit Master title style</a:t>
            </a:r>
            <a:endParaRPr lang="fr-CA"/>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A"/>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A"/>
          </a:p>
        </p:txBody>
      </p:sp>
      <p:sp>
        <p:nvSpPr>
          <p:cNvPr id="5" name="Espace réservé de la date 3"/>
          <p:cNvSpPr>
            <a:spLocks noGrp="1"/>
          </p:cNvSpPr>
          <p:nvPr>
            <p:ph type="dt" sz="half" idx="10"/>
          </p:nvPr>
        </p:nvSpPr>
        <p:spPr/>
        <p:txBody>
          <a:bodyPr/>
          <a:lstStyle>
            <a:lvl1pPr>
              <a:defRPr/>
            </a:lvl1pPr>
          </a:lstStyle>
          <a:p>
            <a:pPr>
              <a:defRPr/>
            </a:pPr>
            <a:fld id="{D663B461-7DE3-4B30-A744-94DB4FC8628C}" type="datetimeFigureOut">
              <a:rPr lang="fr-FR"/>
              <a:pPr>
                <a:defRPr/>
              </a:pPr>
              <a:t>06/07/2012</a:t>
            </a:fld>
            <a:endParaRPr lang="fr-CA"/>
          </a:p>
        </p:txBody>
      </p:sp>
      <p:sp>
        <p:nvSpPr>
          <p:cNvPr id="6" name="Espace réservé du pied de page 4"/>
          <p:cNvSpPr>
            <a:spLocks noGrp="1"/>
          </p:cNvSpPr>
          <p:nvPr>
            <p:ph type="ftr" sz="quarter" idx="11"/>
          </p:nvPr>
        </p:nvSpPr>
        <p:spPr/>
        <p:txBody>
          <a:bodyPr/>
          <a:lstStyle>
            <a:lvl1pPr>
              <a:defRPr/>
            </a:lvl1pPr>
          </a:lstStyle>
          <a:p>
            <a:pPr>
              <a:defRPr/>
            </a:pPr>
            <a:endParaRPr lang="fr-CA"/>
          </a:p>
        </p:txBody>
      </p:sp>
      <p:sp>
        <p:nvSpPr>
          <p:cNvPr id="7" name="Espace réservé du numéro de diapositive 5"/>
          <p:cNvSpPr>
            <a:spLocks noGrp="1"/>
          </p:cNvSpPr>
          <p:nvPr>
            <p:ph type="sldNum" sz="quarter" idx="12"/>
          </p:nvPr>
        </p:nvSpPr>
        <p:spPr/>
        <p:txBody>
          <a:bodyPr/>
          <a:lstStyle>
            <a:lvl1pPr>
              <a:defRPr/>
            </a:lvl1pPr>
          </a:lstStyle>
          <a:p>
            <a:pPr>
              <a:defRPr/>
            </a:pPr>
            <a:fld id="{0F6B5BBD-4140-4E52-88F3-22CD61B5C013}" type="slidenum">
              <a:rPr lang="fr-CA"/>
              <a:pPr>
                <a:defRPr/>
              </a:pPr>
              <a:t>‹#›</a:t>
            </a:fld>
            <a:endParaRPr lang="fr-CA"/>
          </a:p>
        </p:txBody>
      </p:sp>
    </p:spTree>
    <p:extLst>
      <p:ext uri="{BB962C8B-B14F-4D97-AF65-F5344CB8AC3E}">
        <p14:creationId xmlns:p14="http://schemas.microsoft.com/office/powerpoint/2010/main" xmlns="" val="1803739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en-US" smtClean="0"/>
              <a:t>Click to edit Master title style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A"/>
          </a:p>
        </p:txBody>
      </p:sp>
      <p:sp>
        <p:nvSpPr>
          <p:cNvPr id="7" name="Espace réservé de la date 3"/>
          <p:cNvSpPr>
            <a:spLocks noGrp="1"/>
          </p:cNvSpPr>
          <p:nvPr>
            <p:ph type="dt" sz="half" idx="10"/>
          </p:nvPr>
        </p:nvSpPr>
        <p:spPr/>
        <p:txBody>
          <a:bodyPr/>
          <a:lstStyle>
            <a:lvl1pPr>
              <a:defRPr/>
            </a:lvl1pPr>
          </a:lstStyle>
          <a:p>
            <a:pPr>
              <a:defRPr/>
            </a:pPr>
            <a:fld id="{B5A9E165-F0D1-4E82-BC0E-CB11E7CC9FF7}" type="datetimeFigureOut">
              <a:rPr lang="fr-FR"/>
              <a:pPr>
                <a:defRPr/>
              </a:pPr>
              <a:t>06/07/2012</a:t>
            </a:fld>
            <a:endParaRPr lang="fr-CA"/>
          </a:p>
        </p:txBody>
      </p:sp>
      <p:sp>
        <p:nvSpPr>
          <p:cNvPr id="8" name="Espace réservé du pied de page 4"/>
          <p:cNvSpPr>
            <a:spLocks noGrp="1"/>
          </p:cNvSpPr>
          <p:nvPr>
            <p:ph type="ftr" sz="quarter" idx="11"/>
          </p:nvPr>
        </p:nvSpPr>
        <p:spPr/>
        <p:txBody>
          <a:bodyPr/>
          <a:lstStyle>
            <a:lvl1pPr>
              <a:defRPr/>
            </a:lvl1pPr>
          </a:lstStyle>
          <a:p>
            <a:pPr>
              <a:defRPr/>
            </a:pPr>
            <a:endParaRPr lang="fr-CA"/>
          </a:p>
        </p:txBody>
      </p:sp>
      <p:sp>
        <p:nvSpPr>
          <p:cNvPr id="9" name="Espace réservé du numéro de diapositive 5"/>
          <p:cNvSpPr>
            <a:spLocks noGrp="1"/>
          </p:cNvSpPr>
          <p:nvPr>
            <p:ph type="sldNum" sz="quarter" idx="12"/>
          </p:nvPr>
        </p:nvSpPr>
        <p:spPr/>
        <p:txBody>
          <a:bodyPr/>
          <a:lstStyle>
            <a:lvl1pPr>
              <a:defRPr/>
            </a:lvl1pPr>
          </a:lstStyle>
          <a:p>
            <a:pPr>
              <a:defRPr/>
            </a:pPr>
            <a:fld id="{A7BA80E7-1030-4899-84F1-80259591DFDD}" type="slidenum">
              <a:rPr lang="fr-CA"/>
              <a:pPr>
                <a:defRPr/>
              </a:pPr>
              <a:t>‹#›</a:t>
            </a:fld>
            <a:endParaRPr lang="fr-CA"/>
          </a:p>
        </p:txBody>
      </p:sp>
    </p:spTree>
    <p:extLst>
      <p:ext uri="{BB962C8B-B14F-4D97-AF65-F5344CB8AC3E}">
        <p14:creationId xmlns:p14="http://schemas.microsoft.com/office/powerpoint/2010/main" xmlns="" val="15663872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Click to edit Master title style</a:t>
            </a:r>
            <a:endParaRPr lang="fr-CA"/>
          </a:p>
        </p:txBody>
      </p:sp>
      <p:sp>
        <p:nvSpPr>
          <p:cNvPr id="3" name="Espace réservé de la date 3"/>
          <p:cNvSpPr>
            <a:spLocks noGrp="1"/>
          </p:cNvSpPr>
          <p:nvPr>
            <p:ph type="dt" sz="half" idx="10"/>
          </p:nvPr>
        </p:nvSpPr>
        <p:spPr/>
        <p:txBody>
          <a:bodyPr/>
          <a:lstStyle>
            <a:lvl1pPr>
              <a:defRPr/>
            </a:lvl1pPr>
          </a:lstStyle>
          <a:p>
            <a:pPr>
              <a:defRPr/>
            </a:pPr>
            <a:fld id="{6992E4CC-6B76-458F-870F-985663544DD8}" type="datetimeFigureOut">
              <a:rPr lang="fr-FR"/>
              <a:pPr>
                <a:defRPr/>
              </a:pPr>
              <a:t>06/07/2012</a:t>
            </a:fld>
            <a:endParaRPr lang="fr-CA"/>
          </a:p>
        </p:txBody>
      </p:sp>
      <p:sp>
        <p:nvSpPr>
          <p:cNvPr id="4" name="Espace réservé du pied de page 4"/>
          <p:cNvSpPr>
            <a:spLocks noGrp="1"/>
          </p:cNvSpPr>
          <p:nvPr>
            <p:ph type="ftr" sz="quarter" idx="11"/>
          </p:nvPr>
        </p:nvSpPr>
        <p:spPr/>
        <p:txBody>
          <a:bodyPr/>
          <a:lstStyle>
            <a:lvl1pPr>
              <a:defRPr/>
            </a:lvl1pPr>
          </a:lstStyle>
          <a:p>
            <a:pPr>
              <a:defRPr/>
            </a:pPr>
            <a:endParaRPr lang="fr-CA"/>
          </a:p>
        </p:txBody>
      </p:sp>
      <p:sp>
        <p:nvSpPr>
          <p:cNvPr id="5" name="Espace réservé du numéro de diapositive 5"/>
          <p:cNvSpPr>
            <a:spLocks noGrp="1"/>
          </p:cNvSpPr>
          <p:nvPr>
            <p:ph type="sldNum" sz="quarter" idx="12"/>
          </p:nvPr>
        </p:nvSpPr>
        <p:spPr/>
        <p:txBody>
          <a:bodyPr/>
          <a:lstStyle>
            <a:lvl1pPr>
              <a:defRPr/>
            </a:lvl1pPr>
          </a:lstStyle>
          <a:p>
            <a:pPr>
              <a:defRPr/>
            </a:pPr>
            <a:fld id="{81D3F0CB-34FE-41D7-A325-4CD57EAAF7B7}" type="slidenum">
              <a:rPr lang="fr-CA"/>
              <a:pPr>
                <a:defRPr/>
              </a:pPr>
              <a:t>‹#›</a:t>
            </a:fld>
            <a:endParaRPr lang="fr-CA"/>
          </a:p>
        </p:txBody>
      </p:sp>
    </p:spTree>
    <p:extLst>
      <p:ext uri="{BB962C8B-B14F-4D97-AF65-F5344CB8AC3E}">
        <p14:creationId xmlns:p14="http://schemas.microsoft.com/office/powerpoint/2010/main" xmlns="" val="28088211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8113FFDD-7DFD-494D-9AF2-4227C52C2B93}" type="datetimeFigureOut">
              <a:rPr lang="fr-FR"/>
              <a:pPr>
                <a:defRPr/>
              </a:pPr>
              <a:t>06/07/2012</a:t>
            </a:fld>
            <a:endParaRPr lang="fr-CA"/>
          </a:p>
        </p:txBody>
      </p:sp>
      <p:sp>
        <p:nvSpPr>
          <p:cNvPr id="3" name="Espace réservé du pied de page 4"/>
          <p:cNvSpPr>
            <a:spLocks noGrp="1"/>
          </p:cNvSpPr>
          <p:nvPr>
            <p:ph type="ftr" sz="quarter" idx="11"/>
          </p:nvPr>
        </p:nvSpPr>
        <p:spPr/>
        <p:txBody>
          <a:bodyPr/>
          <a:lstStyle>
            <a:lvl1pPr>
              <a:defRPr/>
            </a:lvl1pPr>
          </a:lstStyle>
          <a:p>
            <a:pPr>
              <a:defRPr/>
            </a:pPr>
            <a:endParaRPr lang="fr-CA"/>
          </a:p>
        </p:txBody>
      </p:sp>
      <p:sp>
        <p:nvSpPr>
          <p:cNvPr id="4" name="Espace réservé du numéro de diapositive 5"/>
          <p:cNvSpPr>
            <a:spLocks noGrp="1"/>
          </p:cNvSpPr>
          <p:nvPr>
            <p:ph type="sldNum" sz="quarter" idx="12"/>
          </p:nvPr>
        </p:nvSpPr>
        <p:spPr/>
        <p:txBody>
          <a:bodyPr/>
          <a:lstStyle>
            <a:lvl1pPr>
              <a:defRPr/>
            </a:lvl1pPr>
          </a:lstStyle>
          <a:p>
            <a:pPr>
              <a:defRPr/>
            </a:pPr>
            <a:fld id="{00B3EFAC-21DF-45AE-8ACC-4D6D5DD2BA9C}" type="slidenum">
              <a:rPr lang="fr-CA"/>
              <a:pPr>
                <a:defRPr/>
              </a:pPr>
              <a:t>‹#›</a:t>
            </a:fld>
            <a:endParaRPr lang="fr-CA"/>
          </a:p>
        </p:txBody>
      </p:sp>
    </p:spTree>
    <p:extLst>
      <p:ext uri="{BB962C8B-B14F-4D97-AF65-F5344CB8AC3E}">
        <p14:creationId xmlns:p14="http://schemas.microsoft.com/office/powerpoint/2010/main" xmlns="" val="281627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Espace réservé de la date 3"/>
          <p:cNvSpPr>
            <a:spLocks noGrp="1"/>
          </p:cNvSpPr>
          <p:nvPr>
            <p:ph type="dt" sz="half" idx="10"/>
          </p:nvPr>
        </p:nvSpPr>
        <p:spPr/>
        <p:txBody>
          <a:bodyPr/>
          <a:lstStyle>
            <a:lvl1pPr>
              <a:defRPr/>
            </a:lvl1pPr>
          </a:lstStyle>
          <a:p>
            <a:pPr>
              <a:defRPr/>
            </a:pPr>
            <a:fld id="{651769B3-EB53-4AD5-AE60-9ACFB9D5BE73}" type="datetimeFigureOut">
              <a:rPr lang="fr-FR"/>
              <a:pPr>
                <a:defRPr/>
              </a:pPr>
              <a:t>06/07/2012</a:t>
            </a:fld>
            <a:endParaRPr lang="fr-CA"/>
          </a:p>
        </p:txBody>
      </p:sp>
      <p:sp>
        <p:nvSpPr>
          <p:cNvPr id="6" name="Espace réservé du pied de page 4"/>
          <p:cNvSpPr>
            <a:spLocks noGrp="1"/>
          </p:cNvSpPr>
          <p:nvPr>
            <p:ph type="ftr" sz="quarter" idx="11"/>
          </p:nvPr>
        </p:nvSpPr>
        <p:spPr/>
        <p:txBody>
          <a:bodyPr/>
          <a:lstStyle>
            <a:lvl1pPr>
              <a:defRPr/>
            </a:lvl1pPr>
          </a:lstStyle>
          <a:p>
            <a:pPr>
              <a:defRPr/>
            </a:pPr>
            <a:endParaRPr lang="fr-CA"/>
          </a:p>
        </p:txBody>
      </p:sp>
      <p:sp>
        <p:nvSpPr>
          <p:cNvPr id="7" name="Espace réservé du numéro de diapositive 5"/>
          <p:cNvSpPr>
            <a:spLocks noGrp="1"/>
          </p:cNvSpPr>
          <p:nvPr>
            <p:ph type="sldNum" sz="quarter" idx="12"/>
          </p:nvPr>
        </p:nvSpPr>
        <p:spPr/>
        <p:txBody>
          <a:bodyPr/>
          <a:lstStyle>
            <a:lvl1pPr>
              <a:defRPr/>
            </a:lvl1pPr>
          </a:lstStyle>
          <a:p>
            <a:pPr>
              <a:defRPr/>
            </a:pPr>
            <a:fld id="{61316456-4B80-4711-AD31-17476E74F188}" type="slidenum">
              <a:rPr lang="fr-CA"/>
              <a:pPr>
                <a:defRPr/>
              </a:pPr>
              <a:t>‹#›</a:t>
            </a:fld>
            <a:endParaRPr lang="fr-CA"/>
          </a:p>
        </p:txBody>
      </p:sp>
    </p:spTree>
    <p:extLst>
      <p:ext uri="{BB962C8B-B14F-4D97-AF65-F5344CB8AC3E}">
        <p14:creationId xmlns:p14="http://schemas.microsoft.com/office/powerpoint/2010/main" xmlns="" val="2803274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fr-CA"/>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Espace réservé de la date 3"/>
          <p:cNvSpPr>
            <a:spLocks noGrp="1"/>
          </p:cNvSpPr>
          <p:nvPr>
            <p:ph type="dt" sz="half" idx="10"/>
          </p:nvPr>
        </p:nvSpPr>
        <p:spPr/>
        <p:txBody>
          <a:bodyPr/>
          <a:lstStyle>
            <a:lvl1pPr>
              <a:defRPr/>
            </a:lvl1pPr>
          </a:lstStyle>
          <a:p>
            <a:pPr>
              <a:defRPr/>
            </a:pPr>
            <a:fld id="{326DBBF8-297E-4531-8C6B-FC5CB8FCF4CE}" type="datetimeFigureOut">
              <a:rPr lang="fr-FR"/>
              <a:pPr>
                <a:defRPr/>
              </a:pPr>
              <a:t>06/07/2012</a:t>
            </a:fld>
            <a:endParaRPr lang="fr-CA"/>
          </a:p>
        </p:txBody>
      </p:sp>
      <p:sp>
        <p:nvSpPr>
          <p:cNvPr id="6" name="Espace réservé du pied de page 4"/>
          <p:cNvSpPr>
            <a:spLocks noGrp="1"/>
          </p:cNvSpPr>
          <p:nvPr>
            <p:ph type="ftr" sz="quarter" idx="11"/>
          </p:nvPr>
        </p:nvSpPr>
        <p:spPr/>
        <p:txBody>
          <a:bodyPr/>
          <a:lstStyle>
            <a:lvl1pPr>
              <a:defRPr/>
            </a:lvl1pPr>
          </a:lstStyle>
          <a:p>
            <a:pPr>
              <a:defRPr/>
            </a:pPr>
            <a:endParaRPr lang="fr-CA"/>
          </a:p>
        </p:txBody>
      </p:sp>
      <p:sp>
        <p:nvSpPr>
          <p:cNvPr id="7" name="Espace réservé du numéro de diapositive 5"/>
          <p:cNvSpPr>
            <a:spLocks noGrp="1"/>
          </p:cNvSpPr>
          <p:nvPr>
            <p:ph type="sldNum" sz="quarter" idx="12"/>
          </p:nvPr>
        </p:nvSpPr>
        <p:spPr/>
        <p:txBody>
          <a:bodyPr/>
          <a:lstStyle>
            <a:lvl1pPr>
              <a:defRPr/>
            </a:lvl1pPr>
          </a:lstStyle>
          <a:p>
            <a:pPr>
              <a:defRPr/>
            </a:pPr>
            <a:fld id="{AED05CD4-A79F-472A-A4F4-90EE77E4990D}" type="slidenum">
              <a:rPr lang="fr-CA"/>
              <a:pPr>
                <a:defRPr/>
              </a:pPr>
              <a:t>‹#›</a:t>
            </a:fld>
            <a:endParaRPr lang="fr-CA"/>
          </a:p>
        </p:txBody>
      </p:sp>
    </p:spTree>
    <p:extLst>
      <p:ext uri="{BB962C8B-B14F-4D97-AF65-F5344CB8AC3E}">
        <p14:creationId xmlns:p14="http://schemas.microsoft.com/office/powerpoint/2010/main" xmlns="" val="29779569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smtClean="0"/>
              <a:t>Cliquez pour modifier le style du titre</a:t>
            </a:r>
            <a:endParaRPr lang="fr-CA" smtClean="0"/>
          </a:p>
        </p:txBody>
      </p:sp>
      <p:sp>
        <p:nvSpPr>
          <p:cNvPr id="1027"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smtClean="0"/>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cs typeface="+mn-cs"/>
              </a:defRPr>
            </a:lvl1pPr>
          </a:lstStyle>
          <a:p>
            <a:pPr>
              <a:defRPr/>
            </a:pPr>
            <a:fld id="{1F7CFAEC-AB5E-49F3-9B10-D36C1A0A3C1F}" type="datetimeFigureOut">
              <a:rPr lang="fr-FR"/>
              <a:pPr>
                <a:defRPr/>
              </a:pPr>
              <a:t>06/07/2012</a:t>
            </a:fld>
            <a:endParaRPr lang="fr-CA"/>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cs typeface="+mn-cs"/>
              </a:defRPr>
            </a:lvl1pPr>
          </a:lstStyle>
          <a:p>
            <a:pPr>
              <a:defRPr/>
            </a:pPr>
            <a:endParaRPr lang="fr-CA"/>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cs typeface="+mn-cs"/>
              </a:defRPr>
            </a:lvl1pPr>
          </a:lstStyle>
          <a:p>
            <a:pPr>
              <a:defRPr/>
            </a:pPr>
            <a:fld id="{EB8C216E-8AC9-4ED9-BCA1-F112B83F823E}" type="slidenum">
              <a:rPr lang="fr-CA"/>
              <a:pPr>
                <a:defRPr/>
              </a:pPr>
              <a:t>‹#›</a:t>
            </a:fld>
            <a:endParaRPr lang="fr-CA"/>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1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2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3.xml.rels><?xml version="1.0" encoding="UTF-8" standalone="yes"?>
<Relationships xmlns="http://schemas.openxmlformats.org/package/2006/relationships"><Relationship Id="rId8" Type="http://schemas.openxmlformats.org/officeDocument/2006/relationships/diagramData" Target="../diagrams/data11.xml"/><Relationship Id="rId3" Type="http://schemas.openxmlformats.org/officeDocument/2006/relationships/diagramData" Target="../diagrams/data10.xml"/><Relationship Id="rId7" Type="http://schemas.microsoft.com/office/2007/relationships/diagramDrawing" Target="../diagrams/drawing10.xml"/><Relationship Id="rId12" Type="http://schemas.microsoft.com/office/2007/relationships/diagramDrawing" Target="../diagrams/drawing11.xm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diagramColors" Target="../diagrams/colors10.xml"/><Relationship Id="rId11" Type="http://schemas.openxmlformats.org/officeDocument/2006/relationships/diagramColors" Target="../diagrams/colors11.xml"/><Relationship Id="rId5" Type="http://schemas.openxmlformats.org/officeDocument/2006/relationships/diagramQuickStyle" Target="../diagrams/quickStyle10.xml"/><Relationship Id="rId10" Type="http://schemas.openxmlformats.org/officeDocument/2006/relationships/diagramQuickStyle" Target="../diagrams/quickStyle11.xml"/><Relationship Id="rId4" Type="http://schemas.openxmlformats.org/officeDocument/2006/relationships/diagramLayout" Target="../diagrams/layout10.xml"/><Relationship Id="rId9" Type="http://schemas.openxmlformats.org/officeDocument/2006/relationships/diagramLayout" Target="../diagrams/layout11.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5.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image" Target="../media/image3.jpeg"/><Relationship Id="rId7" Type="http://schemas.openxmlformats.org/officeDocument/2006/relationships/diagramColors" Target="../diagrams/colors13.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s>
</file>

<file path=ppt/slides/_rels/slide26.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image" Target="../media/image3.jpeg"/><Relationship Id="rId7" Type="http://schemas.openxmlformats.org/officeDocument/2006/relationships/diagramColors" Target="../diagrams/colors14.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 Id="rId9" Type="http://schemas.openxmlformats.org/officeDocument/2006/relationships/chart" Target="../charts/chart8.xml"/></Relationships>
</file>

<file path=ppt/slides/_rels/slide27.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3.jpeg"/><Relationship Id="rId7" Type="http://schemas.openxmlformats.org/officeDocument/2006/relationships/diagramColors" Target="../diagrams/colors15.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 Id="rId9" Type="http://schemas.openxmlformats.org/officeDocument/2006/relationships/chart" Target="../charts/chart9.xml"/></Relationships>
</file>

<file path=ppt/slides/_rels/slide28.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image" Target="../media/image3.jpeg"/><Relationship Id="rId7" Type="http://schemas.openxmlformats.org/officeDocument/2006/relationships/diagramColors" Target="../diagrams/colors16.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QuickStyle" Target="../diagrams/quickStyle16.xml"/><Relationship Id="rId5" Type="http://schemas.openxmlformats.org/officeDocument/2006/relationships/diagramLayout" Target="../diagrams/layout16.xml"/><Relationship Id="rId4" Type="http://schemas.openxmlformats.org/officeDocument/2006/relationships/diagramData" Target="../diagrams/data16.xml"/><Relationship Id="rId9" Type="http://schemas.openxmlformats.org/officeDocument/2006/relationships/chart" Target="../charts/chart10.xml"/></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8" Type="http://schemas.microsoft.com/office/2007/relationships/diagramDrawing" Target="../diagrams/drawing17.xml"/><Relationship Id="rId3" Type="http://schemas.openxmlformats.org/officeDocument/2006/relationships/image" Target="../media/image3.jpeg"/><Relationship Id="rId7" Type="http://schemas.openxmlformats.org/officeDocument/2006/relationships/diagramColors" Target="../diagrams/colors17.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QuickStyle" Target="../diagrams/quickStyle17.xml"/><Relationship Id="rId5" Type="http://schemas.openxmlformats.org/officeDocument/2006/relationships/diagramLayout" Target="../diagrams/layout17.xml"/><Relationship Id="rId4" Type="http://schemas.openxmlformats.org/officeDocument/2006/relationships/diagramData" Target="../diagrams/data17.xml"/></Relationships>
</file>

<file path=ppt/slides/_rels/slide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diagramData" Target="../diagrams/data4.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17" Type="http://schemas.microsoft.com/office/2007/relationships/diagramDrawing" Target="../diagrams/drawing4.xml"/><Relationship Id="rId2" Type="http://schemas.openxmlformats.org/officeDocument/2006/relationships/image" Target="../media/image3.jpeg"/><Relationship Id="rId16" Type="http://schemas.openxmlformats.org/officeDocument/2006/relationships/diagramColors" Target="../diagrams/colors4.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5" Type="http://schemas.openxmlformats.org/officeDocument/2006/relationships/diagramQuickStyle" Target="../diagrams/quickStyle4.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 Id="rId14"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re 1"/>
          <p:cNvSpPr>
            <a:spLocks noGrp="1"/>
          </p:cNvSpPr>
          <p:nvPr>
            <p:ph type="ctrTitle"/>
          </p:nvPr>
        </p:nvSpPr>
        <p:spPr>
          <a:xfrm>
            <a:off x="3167063" y="2997200"/>
            <a:ext cx="5976937" cy="1470025"/>
          </a:xfrm>
          <a:effectLst>
            <a:outerShdw blurRad="50800" dist="38100" dir="5400000" algn="t" rotWithShape="0">
              <a:prstClr val="black">
                <a:alpha val="40000"/>
              </a:prstClr>
            </a:outerShdw>
          </a:effectLst>
        </p:spPr>
        <p:txBody>
          <a:bodyPr/>
          <a:lstStyle/>
          <a:p>
            <a:pPr algn="l" eaLnBrk="1" hangingPunct="1">
              <a:defRPr/>
            </a:pPr>
            <a:r>
              <a:rPr lang="fr-CA" sz="3200" dirty="0" err="1" smtClean="0">
                <a:solidFill>
                  <a:srgbClr val="265F00"/>
                </a:solidFill>
                <a:latin typeface="Berlin Sans FB" pitchFamily="34" charset="0"/>
              </a:rPr>
              <a:t>Investigating</a:t>
            </a:r>
            <a:r>
              <a:rPr lang="fr-CA" sz="3200" dirty="0" smtClean="0">
                <a:solidFill>
                  <a:srgbClr val="265F00"/>
                </a:solidFill>
                <a:latin typeface="Berlin Sans FB" pitchFamily="34" charset="0"/>
              </a:rPr>
              <a:t> the </a:t>
            </a:r>
            <a:r>
              <a:rPr lang="fr-CA" sz="3200" dirty="0" err="1" smtClean="0">
                <a:solidFill>
                  <a:srgbClr val="265F00"/>
                </a:solidFill>
                <a:latin typeface="Berlin Sans FB" pitchFamily="34" charset="0"/>
              </a:rPr>
              <a:t>potential</a:t>
            </a:r>
            <a:r>
              <a:rPr lang="fr-CA" sz="3200" dirty="0" smtClean="0">
                <a:solidFill>
                  <a:srgbClr val="265F00"/>
                </a:solidFill>
                <a:latin typeface="Berlin Sans FB" pitchFamily="34" charset="0"/>
              </a:rPr>
              <a:t> of </a:t>
            </a:r>
            <a:r>
              <a:rPr lang="fr-CA" sz="3200" dirty="0" err="1" smtClean="0">
                <a:solidFill>
                  <a:srgbClr val="265F00"/>
                </a:solidFill>
                <a:latin typeface="Berlin Sans FB" pitchFamily="34" charset="0"/>
              </a:rPr>
              <a:t>withered</a:t>
            </a:r>
            <a:r>
              <a:rPr lang="fr-CA" sz="3200" dirty="0" smtClean="0">
                <a:solidFill>
                  <a:srgbClr val="265F00"/>
                </a:solidFill>
                <a:latin typeface="Berlin Sans FB" pitchFamily="34" charset="0"/>
              </a:rPr>
              <a:t> </a:t>
            </a:r>
            <a:r>
              <a:rPr lang="fr-CA" sz="3200" dirty="0" err="1" smtClean="0">
                <a:solidFill>
                  <a:srgbClr val="265F00"/>
                </a:solidFill>
                <a:latin typeface="Berlin Sans FB" pitchFamily="34" charset="0"/>
              </a:rPr>
              <a:t>leaves</a:t>
            </a:r>
            <a:r>
              <a:rPr lang="fr-CA" sz="3200" dirty="0" smtClean="0">
                <a:solidFill>
                  <a:srgbClr val="265F00"/>
                </a:solidFill>
                <a:latin typeface="Berlin Sans FB" pitchFamily="34" charset="0"/>
              </a:rPr>
              <a:t> as </a:t>
            </a:r>
            <a:r>
              <a:rPr lang="fr-CA" sz="3200" dirty="0" err="1" smtClean="0">
                <a:solidFill>
                  <a:srgbClr val="265F00"/>
                </a:solidFill>
                <a:latin typeface="Berlin Sans FB" pitchFamily="34" charset="0"/>
              </a:rPr>
              <a:t>adsorbents</a:t>
            </a:r>
            <a:r>
              <a:rPr lang="fr-CA" sz="3200" dirty="0" smtClean="0">
                <a:solidFill>
                  <a:srgbClr val="265F00"/>
                </a:solidFill>
                <a:latin typeface="Berlin Sans FB" pitchFamily="34" charset="0"/>
              </a:rPr>
              <a:t> of </a:t>
            </a:r>
            <a:r>
              <a:rPr lang="fr-CA" sz="3200" dirty="0" err="1" smtClean="0">
                <a:solidFill>
                  <a:srgbClr val="265F00"/>
                </a:solidFill>
                <a:latin typeface="Berlin Sans FB" pitchFamily="34" charset="0"/>
              </a:rPr>
              <a:t>heavy</a:t>
            </a:r>
            <a:r>
              <a:rPr lang="fr-CA" sz="3200" dirty="0" smtClean="0">
                <a:solidFill>
                  <a:srgbClr val="265F00"/>
                </a:solidFill>
                <a:latin typeface="Berlin Sans FB" pitchFamily="34" charset="0"/>
              </a:rPr>
              <a:t> </a:t>
            </a:r>
            <a:r>
              <a:rPr lang="fr-CA" sz="3200" dirty="0" err="1" smtClean="0">
                <a:solidFill>
                  <a:srgbClr val="265F00"/>
                </a:solidFill>
                <a:latin typeface="Berlin Sans FB" pitchFamily="34" charset="0"/>
              </a:rPr>
              <a:t>metal</a:t>
            </a:r>
            <a:r>
              <a:rPr lang="fr-CA" sz="3200" dirty="0" smtClean="0">
                <a:solidFill>
                  <a:srgbClr val="265F00"/>
                </a:solidFill>
                <a:latin typeface="Berlin Sans FB" pitchFamily="34" charset="0"/>
              </a:rPr>
              <a:t> ions</a:t>
            </a:r>
          </a:p>
        </p:txBody>
      </p:sp>
      <p:sp>
        <p:nvSpPr>
          <p:cNvPr id="2051" name="Sous-titre 2"/>
          <p:cNvSpPr>
            <a:spLocks noGrp="1"/>
          </p:cNvSpPr>
          <p:nvPr>
            <p:ph type="subTitle" idx="1"/>
          </p:nvPr>
        </p:nvSpPr>
        <p:spPr>
          <a:xfrm>
            <a:off x="3492500" y="4508500"/>
            <a:ext cx="4789488" cy="1000125"/>
          </a:xfrm>
        </p:spPr>
        <p:txBody>
          <a:bodyPr/>
          <a:lstStyle/>
          <a:p>
            <a:pPr algn="l" eaLnBrk="1" hangingPunct="1"/>
            <a:r>
              <a:rPr lang="fr-CA" sz="1800" dirty="0" smtClean="0">
                <a:solidFill>
                  <a:srgbClr val="265F00"/>
                </a:solidFill>
                <a:latin typeface="Berlin Sans FB" pitchFamily="34" charset="0"/>
              </a:rPr>
              <a:t>Shawn </a:t>
            </a:r>
            <a:r>
              <a:rPr lang="fr-CA" sz="1800" dirty="0" smtClean="0">
                <a:solidFill>
                  <a:srgbClr val="265F00"/>
                </a:solidFill>
                <a:latin typeface="Berlin Sans FB" pitchFamily="34" charset="0"/>
              </a:rPr>
              <a:t>Tan Cheng Yue   </a:t>
            </a:r>
            <a:endParaRPr lang="fr-CA" sz="1800" dirty="0" smtClean="0">
              <a:solidFill>
                <a:srgbClr val="265F00"/>
              </a:solidFill>
              <a:latin typeface="Berlin Sans FB" pitchFamily="34" charset="0"/>
            </a:endParaRPr>
          </a:p>
          <a:p>
            <a:pPr algn="l" eaLnBrk="1" hangingPunct="1"/>
            <a:r>
              <a:rPr lang="fr-CA" sz="1800" dirty="0" smtClean="0">
                <a:solidFill>
                  <a:srgbClr val="265F00"/>
                </a:solidFill>
                <a:latin typeface="Berlin Sans FB" pitchFamily="34" charset="0"/>
              </a:rPr>
              <a:t>Darryl </a:t>
            </a:r>
            <a:r>
              <a:rPr lang="fr-CA" sz="1800" dirty="0" smtClean="0">
                <a:solidFill>
                  <a:srgbClr val="265F00"/>
                </a:solidFill>
                <a:latin typeface="Berlin Sans FB" pitchFamily="34" charset="0"/>
              </a:rPr>
              <a:t>Chai Min </a:t>
            </a:r>
            <a:r>
              <a:rPr lang="fr-CA" sz="1800" dirty="0" err="1" smtClean="0">
                <a:solidFill>
                  <a:srgbClr val="265F00"/>
                </a:solidFill>
                <a:latin typeface="Berlin Sans FB" pitchFamily="34" charset="0"/>
              </a:rPr>
              <a:t>Shen</a:t>
            </a:r>
            <a:endParaRPr lang="fr-CA" sz="1800" dirty="0" smtClean="0">
              <a:solidFill>
                <a:srgbClr val="265F00"/>
              </a:solidFill>
              <a:latin typeface="Berlin Sans FB" pitchFamily="34" charset="0"/>
            </a:endParaRPr>
          </a:p>
        </p:txBody>
      </p:sp>
      <p:pic>
        <p:nvPicPr>
          <p:cNvPr id="28678" name="Picture 6" descr="http://www.wiki.hci.edu.sg/space/showlogo/1318116925/logo.png"/>
          <p:cNvPicPr>
            <a:picLocks noChangeAspect="1" noChangeArrowheads="1"/>
          </p:cNvPicPr>
          <p:nvPr/>
        </p:nvPicPr>
        <p:blipFill>
          <a:blip r:embed="rId3" cstate="print"/>
          <a:srcRect/>
          <a:stretch>
            <a:fillRect/>
          </a:stretch>
        </p:blipFill>
        <p:spPr bwMode="auto">
          <a:xfrm>
            <a:off x="4283968" y="1196752"/>
            <a:ext cx="4022295" cy="1340768"/>
          </a:xfrm>
          <a:prstGeom prst="rect">
            <a:avLst/>
          </a:prstGeom>
          <a:noFill/>
        </p:spPr>
      </p:pic>
    </p:spTree>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11266" name="Content Placeholder 2"/>
          <p:cNvSpPr>
            <a:spLocks noGrp="1"/>
          </p:cNvSpPr>
          <p:nvPr>
            <p:ph idx="1"/>
          </p:nvPr>
        </p:nvSpPr>
        <p:spPr>
          <a:xfrm>
            <a:off x="2051050" y="1484313"/>
            <a:ext cx="6994525" cy="4525962"/>
          </a:xfrm>
        </p:spPr>
        <p:txBody>
          <a:bodyPr/>
          <a:lstStyle/>
          <a:p>
            <a:pPr eaLnBrk="1" hangingPunct="1">
              <a:buClr>
                <a:srgbClr val="92D050"/>
              </a:buClr>
              <a:buSzPct val="90000"/>
              <a:buFont typeface="Wingdings" pitchFamily="2" charset="2"/>
              <a:buChar char="v"/>
            </a:pPr>
            <a:r>
              <a:rPr lang="en-US" sz="2200" dirty="0" smtClean="0">
                <a:latin typeface="Berlin Sans FB" pitchFamily="34" charset="0"/>
              </a:rPr>
              <a:t>Blender</a:t>
            </a:r>
          </a:p>
          <a:p>
            <a:pPr eaLnBrk="1" hangingPunct="1">
              <a:buClr>
                <a:srgbClr val="92D050"/>
              </a:buClr>
              <a:buSzPct val="90000"/>
              <a:buFont typeface="Wingdings" pitchFamily="2" charset="2"/>
              <a:buChar char="v"/>
            </a:pPr>
            <a:r>
              <a:rPr lang="en-US" sz="2200" dirty="0" smtClean="0">
                <a:latin typeface="Berlin Sans FB" pitchFamily="34" charset="0"/>
              </a:rPr>
              <a:t>Oven</a:t>
            </a:r>
          </a:p>
          <a:p>
            <a:pPr eaLnBrk="1" hangingPunct="1">
              <a:buClr>
                <a:srgbClr val="92D050"/>
              </a:buClr>
              <a:buSzPct val="90000"/>
              <a:buFont typeface="Wingdings" pitchFamily="2" charset="2"/>
              <a:buChar char="v"/>
            </a:pPr>
            <a:r>
              <a:rPr lang="en-US" sz="2200" dirty="0" smtClean="0">
                <a:latin typeface="Berlin Sans FB" pitchFamily="34" charset="0"/>
              </a:rPr>
              <a:t>Magnetic stirrer</a:t>
            </a:r>
          </a:p>
          <a:p>
            <a:pPr eaLnBrk="1" hangingPunct="1">
              <a:buClr>
                <a:srgbClr val="92D050"/>
              </a:buClr>
              <a:buSzPct val="90000"/>
              <a:buFont typeface="Wingdings" pitchFamily="2" charset="2"/>
              <a:buChar char="v"/>
            </a:pPr>
            <a:r>
              <a:rPr lang="en-US" sz="2200" dirty="0" smtClean="0">
                <a:latin typeface="Berlin Sans FB" pitchFamily="34" charset="0"/>
              </a:rPr>
              <a:t>Hot plate</a:t>
            </a:r>
          </a:p>
          <a:p>
            <a:pPr eaLnBrk="1" hangingPunct="1">
              <a:buClr>
                <a:srgbClr val="92D050"/>
              </a:buClr>
              <a:buSzPct val="90000"/>
              <a:buFont typeface="Wingdings" pitchFamily="2" charset="2"/>
              <a:buChar char="v"/>
            </a:pPr>
            <a:r>
              <a:rPr lang="en-US" sz="2200" dirty="0" smtClean="0">
                <a:latin typeface="Berlin Sans FB" pitchFamily="34" charset="0"/>
              </a:rPr>
              <a:t>Beakers</a:t>
            </a:r>
          </a:p>
          <a:p>
            <a:pPr eaLnBrk="1" hangingPunct="1">
              <a:buClr>
                <a:srgbClr val="92D050"/>
              </a:buClr>
              <a:buSzPct val="90000"/>
              <a:buFont typeface="Wingdings" pitchFamily="2" charset="2"/>
              <a:buChar char="v"/>
            </a:pPr>
            <a:r>
              <a:rPr lang="en-US" sz="2200" dirty="0" smtClean="0">
                <a:latin typeface="Berlin Sans FB" pitchFamily="34" charset="0"/>
              </a:rPr>
              <a:t>Filter funnel and filter paper</a:t>
            </a:r>
          </a:p>
          <a:p>
            <a:pPr eaLnBrk="1" hangingPunct="1">
              <a:buClr>
                <a:srgbClr val="92D050"/>
              </a:buClr>
              <a:buSzPct val="90000"/>
              <a:buFont typeface="Wingdings" pitchFamily="2" charset="2"/>
              <a:buChar char="v"/>
            </a:pPr>
            <a:r>
              <a:rPr lang="en-US" sz="2200" dirty="0" smtClean="0">
                <a:latin typeface="Berlin Sans FB" pitchFamily="34" charset="0"/>
              </a:rPr>
              <a:t>Colorimeter [analysis of Cr(VI)]</a:t>
            </a:r>
          </a:p>
          <a:p>
            <a:pPr eaLnBrk="1" hangingPunct="1">
              <a:buClr>
                <a:srgbClr val="92D050"/>
              </a:buClr>
              <a:buSzPct val="90000"/>
              <a:buFont typeface="Wingdings" pitchFamily="2" charset="2"/>
              <a:buChar char="v"/>
            </a:pPr>
            <a:r>
              <a:rPr lang="en-US" sz="2200" dirty="0" smtClean="0">
                <a:latin typeface="Berlin Sans FB" pitchFamily="34" charset="0"/>
              </a:rPr>
              <a:t>AA spectrometer (analysis of </a:t>
            </a:r>
            <a:r>
              <a:rPr lang="en-SG" sz="2200" dirty="0" smtClean="0">
                <a:latin typeface="Berlin Sans FB" pitchFamily="34" charset="0"/>
              </a:rPr>
              <a:t>Pb</a:t>
            </a:r>
            <a:r>
              <a:rPr lang="en-SG" sz="2200" baseline="30000" dirty="0" smtClean="0">
                <a:latin typeface="Berlin Sans FB" pitchFamily="34" charset="0"/>
              </a:rPr>
              <a:t>2+</a:t>
            </a:r>
            <a:r>
              <a:rPr lang="en-SG" sz="2200" dirty="0" smtClean="0">
                <a:latin typeface="Berlin Sans FB" pitchFamily="34" charset="0"/>
              </a:rPr>
              <a:t> and Cd</a:t>
            </a:r>
            <a:r>
              <a:rPr lang="en-SG" sz="2200" baseline="30000" dirty="0" smtClean="0">
                <a:latin typeface="Berlin Sans FB" pitchFamily="34" charset="0"/>
              </a:rPr>
              <a:t>2+</a:t>
            </a:r>
            <a:r>
              <a:rPr lang="en-SG" sz="2200" dirty="0" smtClean="0">
                <a:latin typeface="Berlin Sans FB" pitchFamily="34" charset="0"/>
              </a:rPr>
              <a:t>)</a:t>
            </a:r>
          </a:p>
          <a:p>
            <a:pPr eaLnBrk="1" hangingPunct="1">
              <a:buClr>
                <a:srgbClr val="92D050"/>
              </a:buClr>
              <a:buSzPct val="90000"/>
              <a:buFont typeface="Wingdings" pitchFamily="2" charset="2"/>
              <a:buChar char="v"/>
            </a:pPr>
            <a:endParaRPr lang="en-US" sz="2200" dirty="0" smtClean="0">
              <a:latin typeface="Century Gothic" pitchFamily="34" charset="0"/>
            </a:endParaRPr>
          </a:p>
        </p:txBody>
      </p:sp>
      <p:sp>
        <p:nvSpPr>
          <p:cNvPr id="11267" name="Title 1"/>
          <p:cNvSpPr>
            <a:spLocks noGrp="1"/>
          </p:cNvSpPr>
          <p:nvPr>
            <p:ph type="title"/>
          </p:nvPr>
        </p:nvSpPr>
        <p:spPr/>
        <p:txBody>
          <a:bodyPr/>
          <a:lstStyle/>
          <a:p>
            <a:pPr algn="r" eaLnBrk="1" hangingPunct="1"/>
            <a:r>
              <a:rPr lang="en-US" sz="3600" dirty="0" smtClean="0">
                <a:latin typeface="Berlin Sans FB" pitchFamily="34" charset="0"/>
              </a:rPr>
              <a:t>Apparatus &amp; Equipment</a:t>
            </a:r>
            <a:endParaRPr lang="en-SG" sz="3600" dirty="0" smtClean="0">
              <a:latin typeface="Berlin Sans FB" pitchFamily="34" charset="0"/>
            </a:endParaRPr>
          </a:p>
        </p:txBody>
      </p:sp>
      <p:pic>
        <p:nvPicPr>
          <p:cNvPr id="1026" name="Picture 2" descr="C:\Users\Sheryl-Shae\Desktop\Project\Photos\IMG_0516.JPG"/>
          <p:cNvPicPr>
            <a:picLocks noChangeAspect="1" noChangeArrowheads="1"/>
          </p:cNvPicPr>
          <p:nvPr/>
        </p:nvPicPr>
        <p:blipFill>
          <a:blip r:embed="rId3" cstate="print"/>
          <a:srcRect/>
          <a:stretch>
            <a:fillRect/>
          </a:stretch>
        </p:blipFill>
        <p:spPr bwMode="auto">
          <a:xfrm>
            <a:off x="1259632" y="4797152"/>
            <a:ext cx="2491054" cy="1868290"/>
          </a:xfrm>
          <a:prstGeom prst="rect">
            <a:avLst/>
          </a:prstGeom>
          <a:noFill/>
          <a:effectLst>
            <a:innerShdw blurRad="1270000" dist="50800">
              <a:schemeClr val="bg1"/>
            </a:innerShdw>
          </a:effectLst>
        </p:spPr>
      </p:pic>
      <p:pic>
        <p:nvPicPr>
          <p:cNvPr id="11269" name="Picture 8" descr="C:\Users\Sheryl-Shae\Desktop\Project\Photos\IMG_0535.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588224" y="4869160"/>
            <a:ext cx="2382837" cy="178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270" name="Picture 2" descr="C:\Users\Sheryl-Shae\Desktop\Project\Photos\P1010297.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995936" y="4869160"/>
            <a:ext cx="2359025" cy="1770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xmlns="" val="210723000"/>
              </p:ext>
            </p:extLst>
          </p:nvPr>
        </p:nvGraphicFramePr>
        <p:xfrm>
          <a:off x="2483768" y="1196752"/>
          <a:ext cx="6336704" cy="54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290" name="Titre 1"/>
          <p:cNvSpPr>
            <a:spLocks noGrp="1"/>
          </p:cNvSpPr>
          <p:nvPr>
            <p:ph type="title"/>
          </p:nvPr>
        </p:nvSpPr>
        <p:spPr>
          <a:xfrm>
            <a:off x="1928813" y="274638"/>
            <a:ext cx="6686550" cy="1143000"/>
          </a:xfrm>
        </p:spPr>
        <p:txBody>
          <a:bodyPr/>
          <a:lstStyle/>
          <a:p>
            <a:pPr algn="r" eaLnBrk="1" hangingPunct="1"/>
            <a:r>
              <a:rPr lang="fr-CA" sz="3600" smtClean="0">
                <a:latin typeface="Berlin Sans FB" pitchFamily="34" charset="0"/>
              </a:rPr>
              <a:t>Preparation</a:t>
            </a:r>
          </a:p>
        </p:txBody>
      </p:sp>
      <p:sp>
        <p:nvSpPr>
          <p:cNvPr id="12" name="Down Arrow 11"/>
          <p:cNvSpPr/>
          <p:nvPr/>
        </p:nvSpPr>
        <p:spPr>
          <a:xfrm>
            <a:off x="7572396" y="2643182"/>
            <a:ext cx="432048" cy="576064"/>
          </a:xfrm>
          <a:prstGeom prst="downArrow">
            <a:avLst/>
          </a:prstGeom>
          <a:ln/>
          <a:scene3d>
            <a:camera prst="orthographicFront"/>
            <a:lightRig rig="threePt" dir="t"/>
          </a:scene3d>
          <a:sp3d>
            <a:bevelT/>
          </a:sp3d>
        </p:spPr>
        <p:style>
          <a:lnRef idx="2">
            <a:schemeClr val="dk1"/>
          </a:lnRef>
          <a:fillRef idx="1">
            <a:schemeClr val="lt1"/>
          </a:fillRef>
          <a:effectRef idx="0">
            <a:schemeClr val="dk1"/>
          </a:effectRef>
          <a:fontRef idx="minor">
            <a:schemeClr val="dk1"/>
          </a:fontRef>
        </p:style>
        <p:txBody>
          <a:bodyPr anchor="ctr"/>
          <a:lstStyle/>
          <a:p>
            <a:pPr algn="ctr">
              <a:defRPr/>
            </a:pPr>
            <a:endParaRPr lang="en-GB"/>
          </a:p>
        </p:txBody>
      </p:sp>
      <p:sp>
        <p:nvSpPr>
          <p:cNvPr id="15" name="Down Arrow 14"/>
          <p:cNvSpPr/>
          <p:nvPr/>
        </p:nvSpPr>
        <p:spPr>
          <a:xfrm>
            <a:off x="8072462" y="4500570"/>
            <a:ext cx="432048" cy="576064"/>
          </a:xfrm>
          <a:prstGeom prst="downArrow">
            <a:avLst/>
          </a:prstGeom>
          <a:ln/>
          <a:scene3d>
            <a:camera prst="orthographicFront"/>
            <a:lightRig rig="threePt" dir="t"/>
          </a:scene3d>
          <a:sp3d>
            <a:bevelT/>
          </a:sp3d>
        </p:spPr>
        <p:style>
          <a:lnRef idx="2">
            <a:schemeClr val="dk1"/>
          </a:lnRef>
          <a:fillRef idx="1">
            <a:schemeClr val="lt1"/>
          </a:fillRef>
          <a:effectRef idx="0">
            <a:schemeClr val="dk1"/>
          </a:effectRef>
          <a:fontRef idx="minor">
            <a:schemeClr val="dk1"/>
          </a:fontRef>
        </p:style>
        <p:txBody>
          <a:bodyPr anchor="ctr"/>
          <a:lstStyle/>
          <a:p>
            <a:pPr algn="ctr">
              <a:defRPr/>
            </a:pPr>
            <a:endParaRPr lang="en-GB"/>
          </a:p>
        </p:txBody>
      </p:sp>
    </p:spTree>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13314" name="Titre 1"/>
          <p:cNvSpPr>
            <a:spLocks noGrp="1"/>
          </p:cNvSpPr>
          <p:nvPr>
            <p:ph type="title"/>
          </p:nvPr>
        </p:nvSpPr>
        <p:spPr>
          <a:xfrm>
            <a:off x="1928813" y="274638"/>
            <a:ext cx="6686550" cy="1143000"/>
          </a:xfrm>
        </p:spPr>
        <p:txBody>
          <a:bodyPr/>
          <a:lstStyle/>
          <a:p>
            <a:pPr algn="r" eaLnBrk="1" hangingPunct="1"/>
            <a:r>
              <a:rPr lang="fr-CA" sz="3600" smtClean="0">
                <a:latin typeface="Berlin Sans FB" pitchFamily="34" charset="0"/>
              </a:rPr>
              <a:t>Chemical Modification</a:t>
            </a:r>
          </a:p>
        </p:txBody>
      </p:sp>
      <p:graphicFrame>
        <p:nvGraphicFramePr>
          <p:cNvPr id="8" name="Diagram 7"/>
          <p:cNvGraphicFramePr/>
          <p:nvPr>
            <p:extLst>
              <p:ext uri="{D42A27DB-BD31-4B8C-83A1-F6EECF244321}">
                <p14:modId xmlns:p14="http://schemas.microsoft.com/office/powerpoint/2010/main" xmlns="" val="912638855"/>
              </p:ext>
            </p:extLst>
          </p:nvPr>
        </p:nvGraphicFramePr>
        <p:xfrm>
          <a:off x="2483768" y="1340768"/>
          <a:ext cx="6264696" cy="51845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Down Arrow 11"/>
          <p:cNvSpPr/>
          <p:nvPr/>
        </p:nvSpPr>
        <p:spPr>
          <a:xfrm>
            <a:off x="7689576" y="2813968"/>
            <a:ext cx="432048" cy="576064"/>
          </a:xfrm>
          <a:prstGeom prst="downArrow">
            <a:avLst/>
          </a:prstGeom>
          <a:ln/>
          <a:scene3d>
            <a:camera prst="orthographicFront"/>
            <a:lightRig rig="threePt" dir="t"/>
          </a:scene3d>
          <a:sp3d>
            <a:bevelT/>
          </a:sp3d>
        </p:spPr>
        <p:style>
          <a:lnRef idx="2">
            <a:schemeClr val="dk1"/>
          </a:lnRef>
          <a:fillRef idx="1">
            <a:schemeClr val="lt1"/>
          </a:fillRef>
          <a:effectRef idx="0">
            <a:schemeClr val="dk1"/>
          </a:effectRef>
          <a:fontRef idx="minor">
            <a:schemeClr val="dk1"/>
          </a:fontRef>
        </p:style>
        <p:txBody>
          <a:bodyPr anchor="ctr"/>
          <a:lstStyle/>
          <a:p>
            <a:pPr algn="ctr">
              <a:defRPr/>
            </a:pPr>
            <a:endParaRPr lang="en-GB"/>
          </a:p>
        </p:txBody>
      </p:sp>
      <p:sp>
        <p:nvSpPr>
          <p:cNvPr id="15" name="Down Arrow 14"/>
          <p:cNvSpPr/>
          <p:nvPr/>
        </p:nvSpPr>
        <p:spPr>
          <a:xfrm>
            <a:off x="8121624" y="4653136"/>
            <a:ext cx="432048" cy="576064"/>
          </a:xfrm>
          <a:prstGeom prst="downArrow">
            <a:avLst/>
          </a:prstGeom>
          <a:ln/>
          <a:scene3d>
            <a:camera prst="orthographicFront"/>
            <a:lightRig rig="threePt" dir="t"/>
          </a:scene3d>
          <a:sp3d>
            <a:bevelT/>
          </a:sp3d>
        </p:spPr>
        <p:style>
          <a:lnRef idx="2">
            <a:schemeClr val="dk1"/>
          </a:lnRef>
          <a:fillRef idx="1">
            <a:schemeClr val="lt1"/>
          </a:fillRef>
          <a:effectRef idx="0">
            <a:schemeClr val="dk1"/>
          </a:effectRef>
          <a:fontRef idx="minor">
            <a:schemeClr val="dk1"/>
          </a:fontRef>
        </p:style>
        <p:txBody>
          <a:bodyPr anchor="ctr"/>
          <a:lstStyle/>
          <a:p>
            <a:pPr algn="ctr">
              <a:defRPr/>
            </a:pPr>
            <a:endParaRPr lang="en-GB"/>
          </a:p>
        </p:txBody>
      </p:sp>
    </p:spTree>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14338" name="Titre 1"/>
          <p:cNvSpPr>
            <a:spLocks noGrp="1"/>
          </p:cNvSpPr>
          <p:nvPr>
            <p:ph type="title"/>
          </p:nvPr>
        </p:nvSpPr>
        <p:spPr>
          <a:xfrm>
            <a:off x="1928813" y="274638"/>
            <a:ext cx="6686550" cy="1143000"/>
          </a:xfrm>
        </p:spPr>
        <p:txBody>
          <a:bodyPr/>
          <a:lstStyle/>
          <a:p>
            <a:pPr algn="r" eaLnBrk="1" hangingPunct="1"/>
            <a:r>
              <a:rPr lang="fr-CA" sz="3600" smtClean="0">
                <a:latin typeface="Berlin Sans FB" pitchFamily="34" charset="0"/>
              </a:rPr>
              <a:t>Adsorption</a:t>
            </a:r>
          </a:p>
        </p:txBody>
      </p:sp>
      <p:graphicFrame>
        <p:nvGraphicFramePr>
          <p:cNvPr id="8" name="Diagram 7"/>
          <p:cNvGraphicFramePr/>
          <p:nvPr>
            <p:extLst>
              <p:ext uri="{D42A27DB-BD31-4B8C-83A1-F6EECF244321}">
                <p14:modId xmlns:p14="http://schemas.microsoft.com/office/powerpoint/2010/main" xmlns="" val="2393495051"/>
              </p:ext>
            </p:extLst>
          </p:nvPr>
        </p:nvGraphicFramePr>
        <p:xfrm>
          <a:off x="2483768" y="1196752"/>
          <a:ext cx="6336704" cy="54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Down Arrow 11"/>
          <p:cNvSpPr/>
          <p:nvPr/>
        </p:nvSpPr>
        <p:spPr>
          <a:xfrm>
            <a:off x="7468366" y="1984738"/>
            <a:ext cx="432048" cy="576064"/>
          </a:xfrm>
          <a:prstGeom prst="downArrow">
            <a:avLst/>
          </a:prstGeom>
          <a:ln/>
          <a:scene3d>
            <a:camera prst="orthographicFront"/>
            <a:lightRig rig="threePt" dir="t"/>
          </a:scene3d>
          <a:sp3d>
            <a:bevelT/>
          </a:sp3d>
        </p:spPr>
        <p:style>
          <a:lnRef idx="2">
            <a:schemeClr val="dk1"/>
          </a:lnRef>
          <a:fillRef idx="1">
            <a:schemeClr val="lt1"/>
          </a:fillRef>
          <a:effectRef idx="0">
            <a:schemeClr val="dk1"/>
          </a:effectRef>
          <a:fontRef idx="minor">
            <a:schemeClr val="dk1"/>
          </a:fontRef>
        </p:style>
        <p:txBody>
          <a:bodyPr anchor="ctr"/>
          <a:lstStyle/>
          <a:p>
            <a:pPr algn="ctr">
              <a:defRPr/>
            </a:pPr>
            <a:endParaRPr lang="en-GB"/>
          </a:p>
        </p:txBody>
      </p:sp>
      <p:sp>
        <p:nvSpPr>
          <p:cNvPr id="15" name="Down Arrow 14"/>
          <p:cNvSpPr/>
          <p:nvPr/>
        </p:nvSpPr>
        <p:spPr>
          <a:xfrm>
            <a:off x="7689576" y="3068960"/>
            <a:ext cx="432048" cy="576064"/>
          </a:xfrm>
          <a:prstGeom prst="downArrow">
            <a:avLst/>
          </a:prstGeom>
          <a:ln/>
          <a:scene3d>
            <a:camera prst="orthographicFront"/>
            <a:lightRig rig="threePt" dir="t"/>
          </a:scene3d>
          <a:sp3d>
            <a:bevelT/>
          </a:sp3d>
        </p:spPr>
        <p:style>
          <a:lnRef idx="2">
            <a:schemeClr val="dk1"/>
          </a:lnRef>
          <a:fillRef idx="1">
            <a:schemeClr val="lt1"/>
          </a:fillRef>
          <a:effectRef idx="0">
            <a:schemeClr val="dk1"/>
          </a:effectRef>
          <a:fontRef idx="minor">
            <a:schemeClr val="dk1"/>
          </a:fontRef>
        </p:style>
        <p:txBody>
          <a:bodyPr anchor="ctr"/>
          <a:lstStyle/>
          <a:p>
            <a:pPr algn="ctr">
              <a:defRPr/>
            </a:pPr>
            <a:endParaRPr lang="en-GB"/>
          </a:p>
        </p:txBody>
      </p:sp>
      <p:sp>
        <p:nvSpPr>
          <p:cNvPr id="16" name="Down Arrow 15"/>
          <p:cNvSpPr/>
          <p:nvPr/>
        </p:nvSpPr>
        <p:spPr>
          <a:xfrm>
            <a:off x="7905600" y="4221088"/>
            <a:ext cx="432048" cy="576064"/>
          </a:xfrm>
          <a:prstGeom prst="downArrow">
            <a:avLst/>
          </a:prstGeom>
          <a:ln/>
          <a:scene3d>
            <a:camera prst="orthographicFront"/>
            <a:lightRig rig="threePt" dir="t"/>
          </a:scene3d>
          <a:sp3d>
            <a:bevelT/>
          </a:sp3d>
        </p:spPr>
        <p:style>
          <a:lnRef idx="2">
            <a:schemeClr val="dk1"/>
          </a:lnRef>
          <a:fillRef idx="1">
            <a:schemeClr val="lt1"/>
          </a:fillRef>
          <a:effectRef idx="0">
            <a:schemeClr val="dk1"/>
          </a:effectRef>
          <a:fontRef idx="minor">
            <a:schemeClr val="dk1"/>
          </a:fontRef>
        </p:style>
        <p:txBody>
          <a:bodyPr anchor="ctr"/>
          <a:lstStyle/>
          <a:p>
            <a:pPr algn="ctr">
              <a:defRPr/>
            </a:pPr>
            <a:endParaRPr lang="en-GB"/>
          </a:p>
        </p:txBody>
      </p:sp>
      <p:sp>
        <p:nvSpPr>
          <p:cNvPr id="7" name="Down Arrow 6"/>
          <p:cNvSpPr/>
          <p:nvPr/>
        </p:nvSpPr>
        <p:spPr>
          <a:xfrm>
            <a:off x="8143408" y="5373216"/>
            <a:ext cx="432048" cy="576064"/>
          </a:xfrm>
          <a:prstGeom prst="downArrow">
            <a:avLst/>
          </a:prstGeom>
          <a:ln/>
          <a:scene3d>
            <a:camera prst="orthographicFront"/>
            <a:lightRig rig="threePt" dir="t"/>
          </a:scene3d>
          <a:sp3d>
            <a:bevelT/>
          </a:sp3d>
        </p:spPr>
        <p:style>
          <a:lnRef idx="2">
            <a:schemeClr val="dk1"/>
          </a:lnRef>
          <a:fillRef idx="1">
            <a:schemeClr val="lt1"/>
          </a:fillRef>
          <a:effectRef idx="0">
            <a:schemeClr val="dk1"/>
          </a:effectRef>
          <a:fontRef idx="minor">
            <a:schemeClr val="dk1"/>
          </a:fontRef>
        </p:style>
        <p:txBody>
          <a:bodyPr anchor="ctr"/>
          <a:lstStyle/>
          <a:p>
            <a:pPr algn="ctr">
              <a:defRPr/>
            </a:pPr>
            <a:endParaRPr lang="en-GB"/>
          </a:p>
        </p:txBody>
      </p:sp>
    </p:spTree>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15362" name="Titre 1"/>
          <p:cNvSpPr>
            <a:spLocks noGrp="1"/>
          </p:cNvSpPr>
          <p:nvPr>
            <p:ph type="title"/>
          </p:nvPr>
        </p:nvSpPr>
        <p:spPr>
          <a:xfrm>
            <a:off x="1928813" y="274638"/>
            <a:ext cx="6686550" cy="1143000"/>
          </a:xfrm>
        </p:spPr>
        <p:txBody>
          <a:bodyPr/>
          <a:lstStyle/>
          <a:p>
            <a:pPr algn="r" eaLnBrk="1" hangingPunct="1"/>
            <a:r>
              <a:rPr lang="fr-CA" sz="3600" smtClean="0">
                <a:latin typeface="Berlin Sans FB" pitchFamily="34" charset="0"/>
              </a:rPr>
              <a:t>pH studies</a:t>
            </a:r>
          </a:p>
        </p:txBody>
      </p:sp>
      <p:graphicFrame>
        <p:nvGraphicFramePr>
          <p:cNvPr id="8" name="Diagram 7"/>
          <p:cNvGraphicFramePr/>
          <p:nvPr>
            <p:extLst>
              <p:ext uri="{D42A27DB-BD31-4B8C-83A1-F6EECF244321}">
                <p14:modId xmlns:p14="http://schemas.microsoft.com/office/powerpoint/2010/main" xmlns="" val="3899744372"/>
              </p:ext>
            </p:extLst>
          </p:nvPr>
        </p:nvGraphicFramePr>
        <p:xfrm>
          <a:off x="1500166" y="1785926"/>
          <a:ext cx="7320306" cy="31432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6386" name="Titre 1"/>
          <p:cNvSpPr>
            <a:spLocks noGrp="1"/>
          </p:cNvSpPr>
          <p:nvPr>
            <p:ph type="title"/>
          </p:nvPr>
        </p:nvSpPr>
        <p:spPr>
          <a:xfrm>
            <a:off x="1928813" y="274638"/>
            <a:ext cx="6686550" cy="1143000"/>
          </a:xfrm>
        </p:spPr>
        <p:txBody>
          <a:bodyPr/>
          <a:lstStyle/>
          <a:p>
            <a:pPr algn="r" eaLnBrk="1" hangingPunct="1"/>
            <a:r>
              <a:rPr lang="fr-CA" sz="3600" smtClean="0">
                <a:latin typeface="Berlin Sans FB" pitchFamily="34" charset="0"/>
              </a:rPr>
              <a:t>Results</a:t>
            </a:r>
          </a:p>
        </p:txBody>
      </p:sp>
      <p:sp>
        <p:nvSpPr>
          <p:cNvPr id="16387" name="Espace réservé du contenu 2"/>
          <p:cNvSpPr>
            <a:spLocks noGrp="1"/>
          </p:cNvSpPr>
          <p:nvPr>
            <p:ph idx="1"/>
          </p:nvPr>
        </p:nvSpPr>
        <p:spPr>
          <a:xfrm>
            <a:off x="2071688" y="6076950"/>
            <a:ext cx="6821487" cy="520700"/>
          </a:xfrm>
        </p:spPr>
        <p:txBody>
          <a:bodyPr/>
          <a:lstStyle/>
          <a:p>
            <a:pPr marL="0" indent="0" eaLnBrk="1" hangingPunct="1">
              <a:buClr>
                <a:srgbClr val="92D050"/>
              </a:buClr>
              <a:buSzPct val="75000"/>
              <a:buFont typeface="Arial" charset="0"/>
              <a:buNone/>
            </a:pPr>
            <a:r>
              <a:rPr lang="en-GB" sz="2800" b="1" baseline="-25000" dirty="0" smtClean="0">
                <a:latin typeface="Berlin Sans FB" pitchFamily="34" charset="0"/>
              </a:rPr>
              <a:t>Acid treated leaves </a:t>
            </a:r>
            <a:r>
              <a:rPr lang="en-GB" sz="2800" baseline="-25000" dirty="0" smtClean="0">
                <a:latin typeface="Berlin Sans FB" pitchFamily="34" charset="0"/>
              </a:rPr>
              <a:t>are most effective in removing Chromium(VI)</a:t>
            </a:r>
          </a:p>
          <a:p>
            <a:pPr marL="0" indent="0" eaLnBrk="1" hangingPunct="1">
              <a:buClr>
                <a:srgbClr val="92D050"/>
              </a:buClr>
              <a:buSzPct val="75000"/>
              <a:buFont typeface="Arial" charset="0"/>
              <a:buNone/>
            </a:pPr>
            <a:r>
              <a:rPr lang="en-US" sz="2800" baseline="-25000" dirty="0" smtClean="0">
                <a:latin typeface="Berlin Sans FB" pitchFamily="34" charset="0"/>
              </a:rPr>
              <a:t>	</a:t>
            </a:r>
          </a:p>
        </p:txBody>
      </p:sp>
      <p:graphicFrame>
        <p:nvGraphicFramePr>
          <p:cNvPr id="4" name="Chart 3"/>
          <p:cNvGraphicFramePr>
            <a:graphicFrameLocks/>
          </p:cNvGraphicFramePr>
          <p:nvPr/>
        </p:nvGraphicFramePr>
        <p:xfrm>
          <a:off x="1285852" y="928670"/>
          <a:ext cx="7660364" cy="5308072"/>
        </p:xfrm>
        <a:graphic>
          <a:graphicData uri="http://schemas.openxmlformats.org/drawingml/2006/chart">
            <c:chart xmlns:c="http://schemas.openxmlformats.org/drawingml/2006/chart" xmlns:r="http://schemas.openxmlformats.org/officeDocument/2006/relationships" r:id="rId4"/>
          </a:graphicData>
        </a:graphic>
      </p:graphicFrame>
      <p:sp>
        <p:nvSpPr>
          <p:cNvPr id="3" name="Rectangle 2"/>
          <p:cNvSpPr/>
          <p:nvPr/>
        </p:nvSpPr>
        <p:spPr>
          <a:xfrm>
            <a:off x="3825876" y="1714500"/>
            <a:ext cx="1008062" cy="40322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6390" name="TextBox 5"/>
          <p:cNvSpPr txBox="1">
            <a:spLocks noChangeArrowheads="1"/>
          </p:cNvSpPr>
          <p:nvPr/>
        </p:nvSpPr>
        <p:spPr bwMode="auto">
          <a:xfrm>
            <a:off x="5292081" y="1857375"/>
            <a:ext cx="1944216" cy="461963"/>
          </a:xfrm>
          <a:prstGeom prst="rect">
            <a:avLst/>
          </a:prstGeom>
          <a:solidFill>
            <a:srgbClr val="FF33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400" dirty="0">
                <a:latin typeface="Berlin Sans FB" pitchFamily="34" charset="0"/>
              </a:rPr>
              <a:t>Most effective</a:t>
            </a:r>
          </a:p>
        </p:txBody>
      </p:sp>
    </p:spTree>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graphicFrame>
        <p:nvGraphicFramePr>
          <p:cNvPr id="6" name="Chart 5"/>
          <p:cNvGraphicFramePr>
            <a:graphicFrameLocks/>
          </p:cNvGraphicFramePr>
          <p:nvPr>
            <p:extLst>
              <p:ext uri="{D42A27DB-BD31-4B8C-83A1-F6EECF244321}">
                <p14:modId xmlns:p14="http://schemas.microsoft.com/office/powerpoint/2010/main" xmlns="" val="2898795247"/>
              </p:ext>
            </p:extLst>
          </p:nvPr>
        </p:nvGraphicFramePr>
        <p:xfrm>
          <a:off x="2555776" y="1052736"/>
          <a:ext cx="5925501" cy="4765452"/>
        </p:xfrm>
        <a:graphic>
          <a:graphicData uri="http://schemas.openxmlformats.org/drawingml/2006/chart">
            <c:chart xmlns:c="http://schemas.openxmlformats.org/drawingml/2006/chart" xmlns:r="http://schemas.openxmlformats.org/officeDocument/2006/relationships" r:id="rId3"/>
          </a:graphicData>
        </a:graphic>
      </p:graphicFrame>
      <p:sp>
        <p:nvSpPr>
          <p:cNvPr id="18434" name="Titre 1"/>
          <p:cNvSpPr>
            <a:spLocks noGrp="1"/>
          </p:cNvSpPr>
          <p:nvPr>
            <p:ph type="title"/>
          </p:nvPr>
        </p:nvSpPr>
        <p:spPr>
          <a:xfrm>
            <a:off x="1928813" y="274638"/>
            <a:ext cx="6686550" cy="1143000"/>
          </a:xfrm>
        </p:spPr>
        <p:txBody>
          <a:bodyPr/>
          <a:lstStyle/>
          <a:p>
            <a:pPr algn="r" eaLnBrk="1" hangingPunct="1"/>
            <a:r>
              <a:rPr lang="fr-CA" sz="3600" smtClean="0">
                <a:latin typeface="Berlin Sans FB" pitchFamily="34" charset="0"/>
              </a:rPr>
              <a:t>Results</a:t>
            </a:r>
          </a:p>
        </p:txBody>
      </p:sp>
      <p:sp>
        <p:nvSpPr>
          <p:cNvPr id="18435" name="Espace réservé du contenu 2"/>
          <p:cNvSpPr>
            <a:spLocks noGrp="1"/>
          </p:cNvSpPr>
          <p:nvPr>
            <p:ph idx="1"/>
          </p:nvPr>
        </p:nvSpPr>
        <p:spPr>
          <a:xfrm>
            <a:off x="2220913" y="5738813"/>
            <a:ext cx="6911975" cy="565150"/>
          </a:xfrm>
        </p:spPr>
        <p:txBody>
          <a:bodyPr/>
          <a:lstStyle/>
          <a:p>
            <a:pPr marL="0" indent="0" eaLnBrk="1" hangingPunct="1">
              <a:buClr>
                <a:srgbClr val="92D050"/>
              </a:buClr>
              <a:buSzPct val="75000"/>
              <a:buFont typeface="Arial" charset="0"/>
              <a:buNone/>
            </a:pPr>
            <a:r>
              <a:rPr lang="en-GB" sz="2400" baseline="-25000" dirty="0" smtClean="0">
                <a:latin typeface="Berlin Sans FB" pitchFamily="34" charset="0"/>
              </a:rPr>
              <a:t>All the four types of leaves are effective in removing lead(II) ions with the percentage of Lead removed being </a:t>
            </a:r>
            <a:r>
              <a:rPr lang="en-GB" sz="2400" b="1" baseline="-25000" dirty="0" smtClean="0">
                <a:latin typeface="Berlin Sans FB" pitchFamily="34" charset="0"/>
              </a:rPr>
              <a:t>at least 90%</a:t>
            </a:r>
            <a:r>
              <a:rPr lang="en-GB" sz="2400" baseline="-25000" dirty="0" smtClean="0">
                <a:latin typeface="Berlin Sans FB" pitchFamily="34" charset="0"/>
              </a:rPr>
              <a:t> .</a:t>
            </a:r>
          </a:p>
          <a:p>
            <a:pPr marL="0" indent="0" eaLnBrk="1" hangingPunct="1">
              <a:buClr>
                <a:srgbClr val="92D050"/>
              </a:buClr>
              <a:buSzPct val="75000"/>
              <a:buFont typeface="Arial" charset="0"/>
              <a:buNone/>
            </a:pPr>
            <a:r>
              <a:rPr lang="en-US" sz="1600" dirty="0" smtClean="0">
                <a:latin typeface="Berlin Sans FB" pitchFamily="34" charset="0"/>
              </a:rPr>
              <a:t>Again </a:t>
            </a:r>
            <a:r>
              <a:rPr lang="en-US" sz="1600" dirty="0" err="1" smtClean="0">
                <a:latin typeface="Berlin Sans FB" pitchFamily="34" charset="0"/>
              </a:rPr>
              <a:t>HCl</a:t>
            </a:r>
            <a:r>
              <a:rPr lang="en-US" sz="1600" dirty="0" smtClean="0">
                <a:latin typeface="Berlin Sans FB" pitchFamily="34" charset="0"/>
              </a:rPr>
              <a:t> treated leaves is the most effective in adsorbing lead(II) ions. </a:t>
            </a:r>
            <a:endParaRPr lang="en-US" sz="2000" dirty="0" smtClean="0">
              <a:latin typeface="Berlin Sans FB" pitchFamily="34" charset="0"/>
            </a:endParaRPr>
          </a:p>
        </p:txBody>
      </p:sp>
      <p:sp>
        <p:nvSpPr>
          <p:cNvPr id="3" name="Rectangle 2"/>
          <p:cNvSpPr/>
          <p:nvPr/>
        </p:nvSpPr>
        <p:spPr>
          <a:xfrm>
            <a:off x="4572000" y="1857375"/>
            <a:ext cx="936625" cy="3960813"/>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 name="TextBox 5"/>
          <p:cNvSpPr txBox="1">
            <a:spLocks noChangeArrowheads="1"/>
          </p:cNvSpPr>
          <p:nvPr/>
        </p:nvSpPr>
        <p:spPr bwMode="auto">
          <a:xfrm>
            <a:off x="5724128" y="2319338"/>
            <a:ext cx="1944216" cy="461963"/>
          </a:xfrm>
          <a:prstGeom prst="rect">
            <a:avLst/>
          </a:prstGeom>
          <a:solidFill>
            <a:srgbClr val="00B0F0"/>
          </a:solid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400" dirty="0">
                <a:latin typeface="Berlin Sans FB" pitchFamily="34" charset="0"/>
              </a:rPr>
              <a:t>Most effective</a:t>
            </a:r>
          </a:p>
        </p:txBody>
      </p:sp>
    </p:spTree>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0482" name="Titre 1"/>
          <p:cNvSpPr>
            <a:spLocks noGrp="1"/>
          </p:cNvSpPr>
          <p:nvPr>
            <p:ph type="title"/>
          </p:nvPr>
        </p:nvSpPr>
        <p:spPr>
          <a:xfrm>
            <a:off x="1928813" y="274638"/>
            <a:ext cx="6686550" cy="1143000"/>
          </a:xfrm>
        </p:spPr>
        <p:txBody>
          <a:bodyPr/>
          <a:lstStyle/>
          <a:p>
            <a:pPr algn="r" eaLnBrk="1" hangingPunct="1"/>
            <a:r>
              <a:rPr lang="fr-CA" sz="3600" smtClean="0">
                <a:latin typeface="Berlin Sans FB" pitchFamily="34" charset="0"/>
              </a:rPr>
              <a:t>Results</a:t>
            </a:r>
          </a:p>
        </p:txBody>
      </p:sp>
      <p:sp>
        <p:nvSpPr>
          <p:cNvPr id="20483" name="Espace réservé du contenu 2"/>
          <p:cNvSpPr>
            <a:spLocks noGrp="1"/>
          </p:cNvSpPr>
          <p:nvPr>
            <p:ph idx="1"/>
          </p:nvPr>
        </p:nvSpPr>
        <p:spPr>
          <a:xfrm>
            <a:off x="2124075" y="6092825"/>
            <a:ext cx="6911975" cy="566738"/>
          </a:xfrm>
        </p:spPr>
        <p:txBody>
          <a:bodyPr/>
          <a:lstStyle/>
          <a:p>
            <a:pPr marL="0" indent="0" eaLnBrk="1" hangingPunct="1">
              <a:buClr>
                <a:srgbClr val="92D050"/>
              </a:buClr>
              <a:buSzPct val="75000"/>
              <a:buFont typeface="Arial" charset="0"/>
              <a:buNone/>
            </a:pPr>
            <a:r>
              <a:rPr lang="en-GB" sz="2800" baseline="-25000" dirty="0" err="1" smtClean="0">
                <a:latin typeface="Berlin Sans FB" pitchFamily="34" charset="0"/>
              </a:rPr>
              <a:t>NaOH</a:t>
            </a:r>
            <a:r>
              <a:rPr lang="en-GB" sz="2800" baseline="-25000" dirty="0" smtClean="0">
                <a:latin typeface="Berlin Sans FB" pitchFamily="34" charset="0"/>
              </a:rPr>
              <a:t> treated leaves is the most effective at removing Cadmium (</a:t>
            </a:r>
            <a:r>
              <a:rPr lang="en-GB" sz="2800" b="1" baseline="-25000" dirty="0" smtClean="0">
                <a:latin typeface="Berlin Sans FB" pitchFamily="34" charset="0"/>
              </a:rPr>
              <a:t>more than 90%</a:t>
            </a:r>
            <a:r>
              <a:rPr lang="en-GB" sz="2800" baseline="-25000" dirty="0" smtClean="0">
                <a:latin typeface="Berlin Sans FB" pitchFamily="34" charset="0"/>
              </a:rPr>
              <a:t>).</a:t>
            </a:r>
            <a:endParaRPr lang="en-US" sz="2800" baseline="-25000" dirty="0" smtClean="0">
              <a:latin typeface="Berlin Sans FB" pitchFamily="34" charset="0"/>
            </a:endParaRPr>
          </a:p>
        </p:txBody>
      </p:sp>
      <p:sp>
        <p:nvSpPr>
          <p:cNvPr id="2" name="Rectangle 1"/>
          <p:cNvSpPr/>
          <p:nvPr/>
        </p:nvSpPr>
        <p:spPr>
          <a:xfrm>
            <a:off x="5435600" y="1916113"/>
            <a:ext cx="865188" cy="41052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aphicFrame>
        <p:nvGraphicFramePr>
          <p:cNvPr id="6" name="Chart 5"/>
          <p:cNvGraphicFramePr>
            <a:graphicFrameLocks/>
          </p:cNvGraphicFramePr>
          <p:nvPr>
            <p:extLst>
              <p:ext uri="{D42A27DB-BD31-4B8C-83A1-F6EECF244321}">
                <p14:modId xmlns:p14="http://schemas.microsoft.com/office/powerpoint/2010/main" xmlns="" val="2330450106"/>
              </p:ext>
            </p:extLst>
          </p:nvPr>
        </p:nvGraphicFramePr>
        <p:xfrm>
          <a:off x="1907704" y="1124744"/>
          <a:ext cx="6696744" cy="4968552"/>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5"/>
          <p:cNvSpPr txBox="1">
            <a:spLocks noChangeArrowheads="1"/>
          </p:cNvSpPr>
          <p:nvPr/>
        </p:nvSpPr>
        <p:spPr bwMode="auto">
          <a:xfrm>
            <a:off x="6444208" y="2099678"/>
            <a:ext cx="1944216" cy="461963"/>
          </a:xfrm>
          <a:prstGeom prst="rect">
            <a:avLst/>
          </a:prstGeom>
          <a:solidFill>
            <a:srgbClr val="FF0000"/>
          </a:solid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400" dirty="0">
                <a:latin typeface="Berlin Sans FB" pitchFamily="34" charset="0"/>
              </a:rPr>
              <a:t>Most effective</a:t>
            </a:r>
          </a:p>
        </p:txBody>
      </p:sp>
    </p:spTree>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graphicFrame>
        <p:nvGraphicFramePr>
          <p:cNvPr id="6" name="Chart 5"/>
          <p:cNvGraphicFramePr>
            <a:graphicFrameLocks/>
          </p:cNvGraphicFramePr>
          <p:nvPr>
            <p:extLst>
              <p:ext uri="{D42A27DB-BD31-4B8C-83A1-F6EECF244321}">
                <p14:modId xmlns:p14="http://schemas.microsoft.com/office/powerpoint/2010/main" xmlns="" val="3690834178"/>
              </p:ext>
            </p:extLst>
          </p:nvPr>
        </p:nvGraphicFramePr>
        <p:xfrm>
          <a:off x="2051720" y="1124744"/>
          <a:ext cx="6769721" cy="4968552"/>
        </p:xfrm>
        <a:graphic>
          <a:graphicData uri="http://schemas.openxmlformats.org/drawingml/2006/chart">
            <c:chart xmlns:c="http://schemas.openxmlformats.org/drawingml/2006/chart" xmlns:r="http://schemas.openxmlformats.org/officeDocument/2006/relationships" r:id="rId4"/>
          </a:graphicData>
        </a:graphic>
      </p:graphicFrame>
      <p:sp>
        <p:nvSpPr>
          <p:cNvPr id="22530" name="Titre 1"/>
          <p:cNvSpPr>
            <a:spLocks noGrp="1"/>
          </p:cNvSpPr>
          <p:nvPr>
            <p:ph type="title"/>
          </p:nvPr>
        </p:nvSpPr>
        <p:spPr>
          <a:xfrm>
            <a:off x="1928813" y="274638"/>
            <a:ext cx="6686550" cy="1143000"/>
          </a:xfrm>
        </p:spPr>
        <p:txBody>
          <a:bodyPr/>
          <a:lstStyle/>
          <a:p>
            <a:pPr algn="r" eaLnBrk="1" hangingPunct="1"/>
            <a:r>
              <a:rPr lang="fr-CA" sz="3600" smtClean="0">
                <a:latin typeface="Berlin Sans FB" pitchFamily="34" charset="0"/>
              </a:rPr>
              <a:t>Results</a:t>
            </a:r>
          </a:p>
        </p:txBody>
      </p:sp>
      <p:sp>
        <p:nvSpPr>
          <p:cNvPr id="22531" name="Espace réservé du contenu 2"/>
          <p:cNvSpPr>
            <a:spLocks noGrp="1"/>
          </p:cNvSpPr>
          <p:nvPr>
            <p:ph idx="1"/>
          </p:nvPr>
        </p:nvSpPr>
        <p:spPr>
          <a:xfrm>
            <a:off x="2259013" y="5949950"/>
            <a:ext cx="6911975" cy="492125"/>
          </a:xfrm>
        </p:spPr>
        <p:txBody>
          <a:bodyPr/>
          <a:lstStyle/>
          <a:p>
            <a:pPr marL="0" indent="0" eaLnBrk="1" hangingPunct="1">
              <a:buClr>
                <a:srgbClr val="92D050"/>
              </a:buClr>
              <a:buSzPct val="75000"/>
              <a:buFont typeface="Arial" charset="0"/>
              <a:buNone/>
            </a:pPr>
            <a:r>
              <a:rPr lang="en-GB" sz="2800" baseline="-25000" dirty="0" smtClean="0">
                <a:latin typeface="Berlin Sans FB" pitchFamily="34" charset="0"/>
              </a:rPr>
              <a:t>Acid treated leaves has the most potential as it can remove at least 65% of all the three metal ions.</a:t>
            </a:r>
            <a:endParaRPr lang="en-US" sz="2800" baseline="-25000" dirty="0" smtClean="0">
              <a:latin typeface="Berlin Sans FB" pitchFamily="34" charset="0"/>
            </a:endParaRPr>
          </a:p>
        </p:txBody>
      </p:sp>
      <p:sp>
        <p:nvSpPr>
          <p:cNvPr id="2" name="Rectangle 1"/>
          <p:cNvSpPr/>
          <p:nvPr/>
        </p:nvSpPr>
        <p:spPr>
          <a:xfrm>
            <a:off x="4139953" y="2049462"/>
            <a:ext cx="1224136" cy="375580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 name="TextBox 5"/>
          <p:cNvSpPr txBox="1">
            <a:spLocks noChangeArrowheads="1"/>
          </p:cNvSpPr>
          <p:nvPr/>
        </p:nvSpPr>
        <p:spPr bwMode="auto">
          <a:xfrm>
            <a:off x="5021213" y="2049462"/>
            <a:ext cx="1944216" cy="461963"/>
          </a:xfrm>
          <a:prstGeom prst="rect">
            <a:avLst/>
          </a:prstGeom>
          <a:solidFill>
            <a:srgbClr val="FFFF00"/>
          </a:solid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400" dirty="0">
                <a:latin typeface="Berlin Sans FB" pitchFamily="34" charset="0"/>
              </a:rPr>
              <a:t>Most effective</a:t>
            </a:r>
          </a:p>
        </p:txBody>
      </p:sp>
    </p:spTree>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3554" name="Titre 1"/>
          <p:cNvSpPr>
            <a:spLocks noGrp="1"/>
          </p:cNvSpPr>
          <p:nvPr>
            <p:ph type="title"/>
          </p:nvPr>
        </p:nvSpPr>
        <p:spPr>
          <a:xfrm>
            <a:off x="1928813" y="274638"/>
            <a:ext cx="6686550" cy="1143000"/>
          </a:xfrm>
        </p:spPr>
        <p:txBody>
          <a:bodyPr/>
          <a:lstStyle/>
          <a:p>
            <a:pPr algn="r" eaLnBrk="1" hangingPunct="1"/>
            <a:r>
              <a:rPr lang="fr-CA" sz="3600" smtClean="0">
                <a:latin typeface="Berlin Sans FB" pitchFamily="34" charset="0"/>
              </a:rPr>
              <a:t>Results</a:t>
            </a:r>
          </a:p>
        </p:txBody>
      </p:sp>
      <p:sp>
        <p:nvSpPr>
          <p:cNvPr id="23555" name="Espace réservé du contenu 2"/>
          <p:cNvSpPr>
            <a:spLocks noGrp="1"/>
          </p:cNvSpPr>
          <p:nvPr>
            <p:ph idx="1"/>
          </p:nvPr>
        </p:nvSpPr>
        <p:spPr>
          <a:xfrm>
            <a:off x="2232025" y="5794225"/>
            <a:ext cx="6911975" cy="1141413"/>
          </a:xfrm>
        </p:spPr>
        <p:txBody>
          <a:bodyPr/>
          <a:lstStyle/>
          <a:p>
            <a:pPr eaLnBrk="1" hangingPunct="1">
              <a:buClr>
                <a:srgbClr val="92D050"/>
              </a:buClr>
              <a:buSzPct val="75000"/>
              <a:buFont typeface="Wingdings" pitchFamily="2" charset="2"/>
              <a:buChar char="v"/>
            </a:pPr>
            <a:r>
              <a:rPr lang="en-GB" sz="2400" baseline="-25000" dirty="0" smtClean="0">
                <a:latin typeface="Berlin Sans FB" pitchFamily="34" charset="0"/>
              </a:rPr>
              <a:t>The adsorption of all types of leaves is more effective at </a:t>
            </a:r>
            <a:r>
              <a:rPr lang="en-GB" sz="2400" b="1" baseline="-25000" dirty="0" smtClean="0">
                <a:latin typeface="Berlin Sans FB" pitchFamily="34" charset="0"/>
              </a:rPr>
              <a:t>pH 4 </a:t>
            </a:r>
            <a:r>
              <a:rPr lang="en-GB" sz="2400" baseline="-25000" dirty="0" smtClean="0">
                <a:latin typeface="Berlin Sans FB" pitchFamily="34" charset="0"/>
              </a:rPr>
              <a:t>and </a:t>
            </a:r>
            <a:r>
              <a:rPr lang="en-GB" sz="2400" b="1" baseline="-25000" dirty="0" smtClean="0">
                <a:latin typeface="Berlin Sans FB" pitchFamily="34" charset="0"/>
              </a:rPr>
              <a:t>pH 6</a:t>
            </a:r>
          </a:p>
          <a:p>
            <a:pPr eaLnBrk="1" hangingPunct="1">
              <a:buClr>
                <a:srgbClr val="92D050"/>
              </a:buClr>
              <a:buSzPct val="75000"/>
              <a:buFont typeface="Wingdings" pitchFamily="2" charset="2"/>
              <a:buChar char="v"/>
            </a:pPr>
            <a:r>
              <a:rPr lang="en-GB" sz="2400" baseline="-25000" dirty="0" err="1" smtClean="0">
                <a:latin typeface="Berlin Sans FB" pitchFamily="34" charset="0"/>
              </a:rPr>
              <a:t>NaOH</a:t>
            </a:r>
            <a:r>
              <a:rPr lang="en-GB" sz="2400" baseline="-25000" dirty="0" smtClean="0">
                <a:latin typeface="Berlin Sans FB" pitchFamily="34" charset="0"/>
              </a:rPr>
              <a:t> treated leaves shows effective adsorption at all pH</a:t>
            </a:r>
          </a:p>
          <a:p>
            <a:pPr eaLnBrk="1" hangingPunct="1">
              <a:buClr>
                <a:srgbClr val="92D050"/>
              </a:buClr>
              <a:buSzPct val="75000"/>
              <a:buFont typeface="Arial" charset="0"/>
              <a:buNone/>
            </a:pPr>
            <a:endParaRPr lang="en-US" sz="2400" baseline="-25000" dirty="0" smtClean="0">
              <a:latin typeface="Berlin Sans FB" pitchFamily="34" charset="0"/>
            </a:endParaRPr>
          </a:p>
        </p:txBody>
      </p:sp>
      <p:sp>
        <p:nvSpPr>
          <p:cNvPr id="2" name="Rectangle 1"/>
          <p:cNvSpPr/>
          <p:nvPr/>
        </p:nvSpPr>
        <p:spPr>
          <a:xfrm>
            <a:off x="5529808" y="2148743"/>
            <a:ext cx="1310072" cy="359911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 name="TextBox 5"/>
          <p:cNvSpPr txBox="1">
            <a:spLocks noChangeArrowheads="1"/>
          </p:cNvSpPr>
          <p:nvPr/>
        </p:nvSpPr>
        <p:spPr bwMode="auto">
          <a:xfrm>
            <a:off x="5867772" y="1689474"/>
            <a:ext cx="1944216" cy="461963"/>
          </a:xfrm>
          <a:prstGeom prst="rect">
            <a:avLst/>
          </a:prstGeom>
          <a:solidFill>
            <a:srgbClr val="FFC000"/>
          </a:solid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400" dirty="0">
                <a:latin typeface="Berlin Sans FB" pitchFamily="34" charset="0"/>
              </a:rPr>
              <a:t>Most effective</a:t>
            </a:r>
          </a:p>
        </p:txBody>
      </p:sp>
      <p:graphicFrame>
        <p:nvGraphicFramePr>
          <p:cNvPr id="9" name="Chart 8"/>
          <p:cNvGraphicFramePr>
            <a:graphicFrameLocks/>
          </p:cNvGraphicFramePr>
          <p:nvPr>
            <p:extLst>
              <p:ext uri="{D42A27DB-BD31-4B8C-83A1-F6EECF244321}">
                <p14:modId xmlns:p14="http://schemas.microsoft.com/office/powerpoint/2010/main" xmlns="" val="1128102350"/>
              </p:ext>
            </p:extLst>
          </p:nvPr>
        </p:nvGraphicFramePr>
        <p:xfrm>
          <a:off x="1619672" y="980728"/>
          <a:ext cx="7524328" cy="4896544"/>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074" name="Titre 1"/>
          <p:cNvSpPr>
            <a:spLocks noGrp="1"/>
          </p:cNvSpPr>
          <p:nvPr>
            <p:ph type="title"/>
          </p:nvPr>
        </p:nvSpPr>
        <p:spPr>
          <a:xfrm>
            <a:off x="1928813" y="274638"/>
            <a:ext cx="6686550" cy="1143000"/>
          </a:xfrm>
        </p:spPr>
        <p:txBody>
          <a:bodyPr/>
          <a:lstStyle/>
          <a:p>
            <a:pPr algn="r" eaLnBrk="1" hangingPunct="1"/>
            <a:r>
              <a:rPr lang="fr-CA" sz="3600" smtClean="0">
                <a:latin typeface="Berlin Sans FB" pitchFamily="34" charset="0"/>
              </a:rPr>
              <a:t>Background</a:t>
            </a:r>
          </a:p>
        </p:txBody>
      </p:sp>
      <p:sp>
        <p:nvSpPr>
          <p:cNvPr id="3075" name="Espace réservé du contenu 2"/>
          <p:cNvSpPr>
            <a:spLocks noGrp="1"/>
          </p:cNvSpPr>
          <p:nvPr>
            <p:ph idx="1"/>
          </p:nvPr>
        </p:nvSpPr>
        <p:spPr>
          <a:xfrm>
            <a:off x="1908175" y="1628775"/>
            <a:ext cx="6911975" cy="4525963"/>
          </a:xfrm>
        </p:spPr>
        <p:txBody>
          <a:bodyPr/>
          <a:lstStyle/>
          <a:p>
            <a:pPr eaLnBrk="1" hangingPunct="1">
              <a:buClr>
                <a:srgbClr val="92D050"/>
              </a:buClr>
              <a:buSzPct val="75000"/>
              <a:buFont typeface="Wingdings" pitchFamily="2" charset="2"/>
              <a:buChar char="v"/>
            </a:pPr>
            <a:r>
              <a:rPr lang="fr-CA" sz="2200" dirty="0" smtClean="0">
                <a:latin typeface="Berlin Sans FB" pitchFamily="34" charset="0"/>
              </a:rPr>
              <a:t>Heavy </a:t>
            </a:r>
            <a:r>
              <a:rPr lang="fr-CA" sz="2200" dirty="0" err="1" smtClean="0">
                <a:latin typeface="Berlin Sans FB" pitchFamily="34" charset="0"/>
              </a:rPr>
              <a:t>Metal</a:t>
            </a:r>
            <a:r>
              <a:rPr lang="fr-CA" sz="2200" dirty="0" smtClean="0">
                <a:latin typeface="Berlin Sans FB" pitchFamily="34" charset="0"/>
              </a:rPr>
              <a:t> Pollution: </a:t>
            </a:r>
            <a:r>
              <a:rPr lang="en-US" sz="2200" dirty="0" smtClean="0">
                <a:latin typeface="Berlin Sans FB" pitchFamily="34" charset="0"/>
              </a:rPr>
              <a:t>International major environmental issue.</a:t>
            </a:r>
            <a:endParaRPr lang="fr-CA" sz="2200" dirty="0" smtClean="0">
              <a:latin typeface="Berlin Sans FB" pitchFamily="34" charset="0"/>
            </a:endParaRPr>
          </a:p>
          <a:p>
            <a:pPr eaLnBrk="1" hangingPunct="1">
              <a:buClr>
                <a:srgbClr val="92D050"/>
              </a:buClr>
              <a:buSzPct val="75000"/>
              <a:buFont typeface="Wingdings" pitchFamily="2" charset="2"/>
              <a:buChar char="v"/>
            </a:pPr>
            <a:endParaRPr lang="fr-CA" sz="2200" dirty="0" smtClean="0">
              <a:latin typeface="Century Gothic" pitchFamily="34" charset="0"/>
            </a:endParaRPr>
          </a:p>
          <a:p>
            <a:pPr eaLnBrk="1" hangingPunct="1">
              <a:buClr>
                <a:srgbClr val="92D050"/>
              </a:buClr>
              <a:buSzPct val="75000"/>
              <a:buFont typeface="Wingdings" pitchFamily="2" charset="2"/>
              <a:buChar char="v"/>
            </a:pPr>
            <a:r>
              <a:rPr lang="fr-CA" sz="2200" dirty="0" err="1" smtClean="0">
                <a:latin typeface="Berlin Sans FB" pitchFamily="34" charset="0"/>
              </a:rPr>
              <a:t>Discharge</a:t>
            </a:r>
            <a:r>
              <a:rPr lang="fr-CA" sz="2200" dirty="0" smtClean="0">
                <a:latin typeface="Berlin Sans FB" pitchFamily="34" charset="0"/>
              </a:rPr>
              <a:t> </a:t>
            </a:r>
            <a:r>
              <a:rPr lang="fr-CA" sz="2200" dirty="0" err="1" smtClean="0">
                <a:latin typeface="Berlin Sans FB" pitchFamily="34" charset="0"/>
              </a:rPr>
              <a:t>into</a:t>
            </a:r>
            <a:r>
              <a:rPr lang="fr-CA" sz="2200" dirty="0" smtClean="0">
                <a:latin typeface="Berlin Sans FB" pitchFamily="34" charset="0"/>
              </a:rPr>
              <a:t> water </a:t>
            </a:r>
            <a:r>
              <a:rPr lang="fr-CA" sz="2200" dirty="0" err="1" smtClean="0">
                <a:latin typeface="Berlin Sans FB" pitchFamily="34" charset="0"/>
              </a:rPr>
              <a:t>bodies</a:t>
            </a:r>
            <a:r>
              <a:rPr lang="fr-CA" sz="2200" dirty="0" err="1" smtClean="0">
                <a:latin typeface="Berlin Sans FB" pitchFamily="34" charset="0"/>
                <a:sym typeface="Wingdings" pitchFamily="2" charset="2"/>
              </a:rPr>
              <a:t>A</a:t>
            </a:r>
            <a:r>
              <a:rPr lang="fr-CA" sz="2200" dirty="0" err="1" smtClean="0">
                <a:latin typeface="Berlin Sans FB" pitchFamily="34" charset="0"/>
              </a:rPr>
              <a:t>dverse</a:t>
            </a:r>
            <a:r>
              <a:rPr lang="fr-CA" sz="2200" dirty="0" smtClean="0">
                <a:latin typeface="Berlin Sans FB" pitchFamily="34" charset="0"/>
              </a:rPr>
              <a:t> </a:t>
            </a:r>
            <a:r>
              <a:rPr lang="fr-CA" sz="2200" dirty="0" err="1" smtClean="0">
                <a:latin typeface="Berlin Sans FB" pitchFamily="34" charset="0"/>
              </a:rPr>
              <a:t>effects</a:t>
            </a:r>
            <a:endParaRPr lang="fr-CA" sz="2200" dirty="0" smtClean="0">
              <a:latin typeface="Berlin Sans FB" pitchFamily="34" charset="0"/>
            </a:endParaRPr>
          </a:p>
          <a:p>
            <a:pPr marL="1257300" lvl="2" indent="-457200" eaLnBrk="1" hangingPunct="1">
              <a:buClr>
                <a:srgbClr val="92D050"/>
              </a:buClr>
              <a:buSzPct val="90000"/>
              <a:buFont typeface="Calibri" pitchFamily="34" charset="0"/>
              <a:buAutoNum type="arabicPeriod"/>
            </a:pPr>
            <a:r>
              <a:rPr lang="fr-CA" sz="2200" dirty="0" err="1" smtClean="0">
                <a:latin typeface="Berlin Sans FB" pitchFamily="34" charset="0"/>
              </a:rPr>
              <a:t>Chromium</a:t>
            </a:r>
            <a:endParaRPr lang="fr-CA" sz="2200" dirty="0" smtClean="0">
              <a:latin typeface="Berlin Sans FB" pitchFamily="34" charset="0"/>
            </a:endParaRPr>
          </a:p>
          <a:p>
            <a:pPr marL="1257300" lvl="2" indent="-457200" eaLnBrk="1" hangingPunct="1">
              <a:buClr>
                <a:srgbClr val="92D050"/>
              </a:buClr>
              <a:buSzPct val="90000"/>
              <a:buFont typeface="Calibri" pitchFamily="34" charset="0"/>
              <a:buAutoNum type="arabicPeriod"/>
            </a:pPr>
            <a:r>
              <a:rPr lang="en-US" sz="2200" dirty="0" smtClean="0">
                <a:latin typeface="Berlin Sans FB" pitchFamily="34" charset="0"/>
              </a:rPr>
              <a:t>Lead</a:t>
            </a:r>
          </a:p>
          <a:p>
            <a:pPr marL="1257300" lvl="2" indent="-457200" eaLnBrk="1" hangingPunct="1">
              <a:buClr>
                <a:srgbClr val="92D050"/>
              </a:buClr>
              <a:buSzPct val="90000"/>
              <a:buFont typeface="Calibri" pitchFamily="34" charset="0"/>
              <a:buAutoNum type="arabicPeriod"/>
            </a:pPr>
            <a:r>
              <a:rPr lang="fr-CA" sz="2200" dirty="0" smtClean="0">
                <a:latin typeface="Berlin Sans FB" pitchFamily="34" charset="0"/>
              </a:rPr>
              <a:t>Cadmium</a:t>
            </a:r>
          </a:p>
        </p:txBody>
      </p:sp>
    </p:spTree>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3554" name="Titre 1"/>
          <p:cNvSpPr>
            <a:spLocks noGrp="1"/>
          </p:cNvSpPr>
          <p:nvPr>
            <p:ph type="title"/>
          </p:nvPr>
        </p:nvSpPr>
        <p:spPr>
          <a:xfrm>
            <a:off x="1928813" y="274638"/>
            <a:ext cx="6686550" cy="1143000"/>
          </a:xfrm>
        </p:spPr>
        <p:txBody>
          <a:bodyPr/>
          <a:lstStyle/>
          <a:p>
            <a:pPr algn="r" eaLnBrk="1" hangingPunct="1"/>
            <a:r>
              <a:rPr lang="fr-CA" sz="3600" dirty="0" err="1" smtClean="0">
                <a:latin typeface="Berlin Sans FB" pitchFamily="34" charset="0"/>
              </a:rPr>
              <a:t>Results</a:t>
            </a:r>
            <a:endParaRPr lang="fr-CA" sz="3600" dirty="0" smtClean="0">
              <a:latin typeface="Berlin Sans FB" pitchFamily="34" charset="0"/>
            </a:endParaRPr>
          </a:p>
        </p:txBody>
      </p:sp>
      <p:sp>
        <p:nvSpPr>
          <p:cNvPr id="23555" name="Espace réservé du contenu 2"/>
          <p:cNvSpPr>
            <a:spLocks noGrp="1"/>
          </p:cNvSpPr>
          <p:nvPr>
            <p:ph idx="1"/>
          </p:nvPr>
        </p:nvSpPr>
        <p:spPr>
          <a:xfrm>
            <a:off x="2232025" y="5589240"/>
            <a:ext cx="6911975" cy="1141413"/>
          </a:xfrm>
        </p:spPr>
        <p:txBody>
          <a:bodyPr/>
          <a:lstStyle/>
          <a:p>
            <a:pPr eaLnBrk="1" hangingPunct="1">
              <a:buClr>
                <a:srgbClr val="92D050"/>
              </a:buClr>
              <a:buSzPct val="75000"/>
              <a:buFont typeface="Wingdings" pitchFamily="2" charset="2"/>
              <a:buChar char="v"/>
            </a:pPr>
            <a:r>
              <a:rPr lang="en-GB" sz="2400" baseline="-25000" dirty="0" smtClean="0">
                <a:latin typeface="Berlin Sans FB" pitchFamily="34" charset="0"/>
              </a:rPr>
              <a:t>The adsorption of all types of leaves is most effective at </a:t>
            </a:r>
            <a:r>
              <a:rPr lang="en-GB" sz="2400" b="1" baseline="-25000" dirty="0" smtClean="0">
                <a:latin typeface="Berlin Sans FB" pitchFamily="34" charset="0"/>
              </a:rPr>
              <a:t>pH 2</a:t>
            </a:r>
          </a:p>
          <a:p>
            <a:pPr eaLnBrk="1" hangingPunct="1">
              <a:buClr>
                <a:srgbClr val="92D050"/>
              </a:buClr>
              <a:buSzPct val="75000"/>
              <a:buFont typeface="Wingdings" pitchFamily="2" charset="2"/>
              <a:buChar char="v"/>
            </a:pPr>
            <a:r>
              <a:rPr lang="en-GB" sz="2400" baseline="-25000" dirty="0" smtClean="0">
                <a:latin typeface="Berlin Sans FB" pitchFamily="34" charset="0"/>
              </a:rPr>
              <a:t>The adsorption of all types of leaves is the least effective at </a:t>
            </a:r>
            <a:r>
              <a:rPr lang="en-GB" sz="2400" b="1" baseline="-25000" dirty="0" smtClean="0">
                <a:latin typeface="Berlin Sans FB" pitchFamily="34" charset="0"/>
              </a:rPr>
              <a:t>pH 4.76</a:t>
            </a:r>
            <a:endParaRPr lang="en-GB" sz="1800" b="1" baseline="-25000" dirty="0" smtClean="0">
              <a:latin typeface="Berlin Sans FB" pitchFamily="34" charset="0"/>
            </a:endParaRPr>
          </a:p>
          <a:p>
            <a:pPr eaLnBrk="1" hangingPunct="1">
              <a:buClr>
                <a:srgbClr val="92D050"/>
              </a:buClr>
              <a:buSzPct val="75000"/>
              <a:buFont typeface="Wingdings" pitchFamily="2" charset="2"/>
              <a:buChar char="v"/>
            </a:pPr>
            <a:r>
              <a:rPr lang="en-GB" sz="2400" baseline="-25000" dirty="0" err="1" smtClean="0">
                <a:latin typeface="Berlin Sans FB" pitchFamily="34" charset="0"/>
              </a:rPr>
              <a:t>HCl</a:t>
            </a:r>
            <a:r>
              <a:rPr lang="en-GB" sz="2400" baseline="-25000" dirty="0" smtClean="0">
                <a:latin typeface="Berlin Sans FB" pitchFamily="34" charset="0"/>
              </a:rPr>
              <a:t> treated leaves shows effective adsorption at all pH</a:t>
            </a:r>
          </a:p>
          <a:p>
            <a:pPr eaLnBrk="1" hangingPunct="1">
              <a:buClr>
                <a:srgbClr val="92D050"/>
              </a:buClr>
              <a:buSzPct val="75000"/>
              <a:buFont typeface="Arial" charset="0"/>
              <a:buNone/>
            </a:pPr>
            <a:endParaRPr lang="en-US" sz="2400" baseline="-25000" dirty="0" smtClean="0">
              <a:latin typeface="Berlin Sans FB" pitchFamily="34" charset="0"/>
            </a:endParaRPr>
          </a:p>
        </p:txBody>
      </p:sp>
      <p:sp>
        <p:nvSpPr>
          <p:cNvPr id="2" name="Rectangle 1"/>
          <p:cNvSpPr/>
          <p:nvPr/>
        </p:nvSpPr>
        <p:spPr>
          <a:xfrm>
            <a:off x="4304218" y="1772816"/>
            <a:ext cx="1275894" cy="359911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 name="TextBox 5"/>
          <p:cNvSpPr txBox="1">
            <a:spLocks noChangeArrowheads="1"/>
          </p:cNvSpPr>
          <p:nvPr/>
        </p:nvSpPr>
        <p:spPr bwMode="auto">
          <a:xfrm>
            <a:off x="4608004" y="1772816"/>
            <a:ext cx="1944216" cy="461963"/>
          </a:xfrm>
          <a:prstGeom prst="rect">
            <a:avLst/>
          </a:prstGeom>
          <a:solidFill>
            <a:srgbClr val="FFC000"/>
          </a:solid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400" dirty="0">
                <a:latin typeface="Berlin Sans FB" pitchFamily="34" charset="0"/>
              </a:rPr>
              <a:t>Most effective</a:t>
            </a:r>
          </a:p>
        </p:txBody>
      </p:sp>
      <p:graphicFrame>
        <p:nvGraphicFramePr>
          <p:cNvPr id="9" name="Chart 8"/>
          <p:cNvGraphicFramePr>
            <a:graphicFrameLocks/>
          </p:cNvGraphicFramePr>
          <p:nvPr>
            <p:extLst>
              <p:ext uri="{D42A27DB-BD31-4B8C-83A1-F6EECF244321}">
                <p14:modId xmlns:p14="http://schemas.microsoft.com/office/powerpoint/2010/main" xmlns="" val="3358194036"/>
              </p:ext>
            </p:extLst>
          </p:nvPr>
        </p:nvGraphicFramePr>
        <p:xfrm>
          <a:off x="1835696" y="1196752"/>
          <a:ext cx="7002000" cy="4464496"/>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graphicFrame>
        <p:nvGraphicFramePr>
          <p:cNvPr id="8" name="Chart 7"/>
          <p:cNvGraphicFramePr/>
          <p:nvPr>
            <p:extLst>
              <p:ext uri="{D42A27DB-BD31-4B8C-83A1-F6EECF244321}">
                <p14:modId xmlns:p14="http://schemas.microsoft.com/office/powerpoint/2010/main" xmlns="" val="462426868"/>
              </p:ext>
            </p:extLst>
          </p:nvPr>
        </p:nvGraphicFramePr>
        <p:xfrm>
          <a:off x="2267744" y="908719"/>
          <a:ext cx="6696744" cy="4751239"/>
        </p:xfrm>
        <a:graphic>
          <a:graphicData uri="http://schemas.openxmlformats.org/drawingml/2006/chart">
            <c:chart xmlns:c="http://schemas.openxmlformats.org/drawingml/2006/chart" xmlns:r="http://schemas.openxmlformats.org/officeDocument/2006/relationships" r:id="rId3"/>
          </a:graphicData>
        </a:graphic>
      </p:graphicFrame>
      <p:sp>
        <p:nvSpPr>
          <p:cNvPr id="23554" name="Titre 1"/>
          <p:cNvSpPr>
            <a:spLocks noGrp="1"/>
          </p:cNvSpPr>
          <p:nvPr>
            <p:ph type="title"/>
          </p:nvPr>
        </p:nvSpPr>
        <p:spPr>
          <a:xfrm>
            <a:off x="1928813" y="274638"/>
            <a:ext cx="6686550" cy="1143000"/>
          </a:xfrm>
        </p:spPr>
        <p:txBody>
          <a:bodyPr/>
          <a:lstStyle/>
          <a:p>
            <a:pPr algn="r" eaLnBrk="1" hangingPunct="1"/>
            <a:r>
              <a:rPr lang="fr-CA" sz="3600" smtClean="0">
                <a:latin typeface="Berlin Sans FB" pitchFamily="34" charset="0"/>
              </a:rPr>
              <a:t>Results</a:t>
            </a:r>
          </a:p>
        </p:txBody>
      </p:sp>
      <p:sp>
        <p:nvSpPr>
          <p:cNvPr id="23555" name="Espace réservé du contenu 2"/>
          <p:cNvSpPr>
            <a:spLocks noGrp="1"/>
          </p:cNvSpPr>
          <p:nvPr>
            <p:ph idx="1"/>
          </p:nvPr>
        </p:nvSpPr>
        <p:spPr>
          <a:xfrm>
            <a:off x="2232025" y="5589240"/>
            <a:ext cx="6911975" cy="1141413"/>
          </a:xfrm>
        </p:spPr>
        <p:txBody>
          <a:bodyPr/>
          <a:lstStyle/>
          <a:p>
            <a:pPr eaLnBrk="1" hangingPunct="1">
              <a:buClr>
                <a:srgbClr val="92D050"/>
              </a:buClr>
              <a:buSzPct val="75000"/>
              <a:buFont typeface="Wingdings" pitchFamily="2" charset="2"/>
              <a:buChar char="v"/>
            </a:pPr>
            <a:r>
              <a:rPr lang="en-GB" sz="2400" baseline="-25000" dirty="0" smtClean="0">
                <a:latin typeface="Berlin Sans FB" pitchFamily="34" charset="0"/>
              </a:rPr>
              <a:t>The adsorption of all types of leaves is more effective at </a:t>
            </a:r>
            <a:r>
              <a:rPr lang="en-GB" sz="2400" b="1" baseline="-25000" dirty="0" smtClean="0">
                <a:latin typeface="Berlin Sans FB" pitchFamily="34" charset="0"/>
              </a:rPr>
              <a:t>pH 4 </a:t>
            </a:r>
            <a:r>
              <a:rPr lang="en-GB" sz="2400" baseline="-25000" dirty="0" smtClean="0">
                <a:latin typeface="Berlin Sans FB" pitchFamily="34" charset="0"/>
              </a:rPr>
              <a:t>and </a:t>
            </a:r>
            <a:r>
              <a:rPr lang="en-GB" sz="2400" b="1" baseline="-25000" dirty="0" smtClean="0">
                <a:latin typeface="Berlin Sans FB" pitchFamily="34" charset="0"/>
              </a:rPr>
              <a:t>pH 6</a:t>
            </a:r>
          </a:p>
          <a:p>
            <a:pPr eaLnBrk="1" hangingPunct="1">
              <a:buClr>
                <a:srgbClr val="92D050"/>
              </a:buClr>
              <a:buSzPct val="75000"/>
              <a:buFont typeface="Wingdings" pitchFamily="2" charset="2"/>
              <a:buChar char="v"/>
            </a:pPr>
            <a:r>
              <a:rPr lang="en-GB" sz="2400" baseline="-25000" dirty="0" smtClean="0">
                <a:latin typeface="Berlin Sans FB" pitchFamily="34" charset="0"/>
              </a:rPr>
              <a:t>The adsorption of all types of leaves is the least effective at </a:t>
            </a:r>
            <a:r>
              <a:rPr lang="en-GB" sz="2400" b="1" baseline="-25000" dirty="0" smtClean="0">
                <a:latin typeface="Berlin Sans FB" pitchFamily="34" charset="0"/>
              </a:rPr>
              <a:t>pH 2</a:t>
            </a:r>
          </a:p>
          <a:p>
            <a:pPr eaLnBrk="1" hangingPunct="1">
              <a:buClr>
                <a:srgbClr val="92D050"/>
              </a:buClr>
              <a:buSzPct val="75000"/>
              <a:buFont typeface="Wingdings" pitchFamily="2" charset="2"/>
              <a:buChar char="v"/>
            </a:pPr>
            <a:r>
              <a:rPr lang="en-GB" sz="2400" baseline="-25000" dirty="0" err="1" smtClean="0">
                <a:latin typeface="Berlin Sans FB" pitchFamily="34" charset="0"/>
              </a:rPr>
              <a:t>NaOH</a:t>
            </a:r>
            <a:r>
              <a:rPr lang="en-GB" sz="2400" baseline="-25000" dirty="0" smtClean="0">
                <a:latin typeface="Berlin Sans FB" pitchFamily="34" charset="0"/>
              </a:rPr>
              <a:t> treated leaves shows most effective adsorption at all pH</a:t>
            </a:r>
          </a:p>
          <a:p>
            <a:pPr eaLnBrk="1" hangingPunct="1">
              <a:buClr>
                <a:srgbClr val="92D050"/>
              </a:buClr>
              <a:buSzPct val="75000"/>
              <a:buFont typeface="Arial" charset="0"/>
              <a:buNone/>
            </a:pPr>
            <a:endParaRPr lang="en-US" sz="2400" baseline="-25000" dirty="0" smtClean="0">
              <a:latin typeface="Berlin Sans FB" pitchFamily="34" charset="0"/>
            </a:endParaRPr>
          </a:p>
        </p:txBody>
      </p:sp>
      <p:sp>
        <p:nvSpPr>
          <p:cNvPr id="2" name="Rectangle 1"/>
          <p:cNvSpPr/>
          <p:nvPr/>
        </p:nvSpPr>
        <p:spPr>
          <a:xfrm>
            <a:off x="5724128" y="2060848"/>
            <a:ext cx="1151384" cy="359911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 name="TextBox 5"/>
          <p:cNvSpPr txBox="1">
            <a:spLocks noChangeArrowheads="1"/>
          </p:cNvSpPr>
          <p:nvPr/>
        </p:nvSpPr>
        <p:spPr bwMode="auto">
          <a:xfrm>
            <a:off x="6012160" y="1689474"/>
            <a:ext cx="1944216" cy="461963"/>
          </a:xfrm>
          <a:prstGeom prst="rect">
            <a:avLst/>
          </a:prstGeom>
          <a:solidFill>
            <a:srgbClr val="FFC000"/>
          </a:solid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400" dirty="0">
                <a:latin typeface="Berlin Sans FB" pitchFamily="34" charset="0"/>
              </a:rPr>
              <a:t>Most effective</a:t>
            </a:r>
          </a:p>
        </p:txBody>
      </p:sp>
    </p:spTree>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4578" name="Titre 1"/>
          <p:cNvSpPr>
            <a:spLocks noGrp="1"/>
          </p:cNvSpPr>
          <p:nvPr>
            <p:ph type="title"/>
          </p:nvPr>
        </p:nvSpPr>
        <p:spPr>
          <a:xfrm>
            <a:off x="1928813" y="274638"/>
            <a:ext cx="6686550" cy="1143000"/>
          </a:xfrm>
        </p:spPr>
        <p:txBody>
          <a:bodyPr/>
          <a:lstStyle/>
          <a:p>
            <a:pPr algn="r" eaLnBrk="1" hangingPunct="1"/>
            <a:r>
              <a:rPr lang="fr-CA" sz="3600" dirty="0" smtClean="0">
                <a:latin typeface="Berlin Sans FB" pitchFamily="34" charset="0"/>
              </a:rPr>
              <a:t>Discussion</a:t>
            </a:r>
          </a:p>
        </p:txBody>
      </p:sp>
      <p:graphicFrame>
        <p:nvGraphicFramePr>
          <p:cNvPr id="8" name="Diagram 7"/>
          <p:cNvGraphicFramePr/>
          <p:nvPr/>
        </p:nvGraphicFramePr>
        <p:xfrm>
          <a:off x="2483768" y="1196752"/>
          <a:ext cx="6336704" cy="17281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2" descr="cellulose"/>
          <p:cNvPicPr>
            <a:picLocks noChangeAspect="1" noChangeArrowheads="1"/>
          </p:cNvPicPr>
          <p:nvPr/>
        </p:nvPicPr>
        <p:blipFill>
          <a:blip r:embed="rId8" cstate="print"/>
          <a:srcRect t="20025" b="39875"/>
          <a:stretch>
            <a:fillRect/>
          </a:stretch>
        </p:blipFill>
        <p:spPr bwMode="auto">
          <a:xfrm>
            <a:off x="2195735" y="1540224"/>
            <a:ext cx="6530141" cy="1888775"/>
          </a:xfrm>
          <a:prstGeom prst="rect">
            <a:avLst/>
          </a:prstGeom>
          <a:noFill/>
          <a:ln w="9525">
            <a:noFill/>
            <a:miter lim="800000"/>
            <a:headEnd/>
            <a:tailEnd/>
          </a:ln>
        </p:spPr>
      </p:pic>
      <p:sp>
        <p:nvSpPr>
          <p:cNvPr id="2" name="TextBox 1"/>
          <p:cNvSpPr txBox="1"/>
          <p:nvPr/>
        </p:nvSpPr>
        <p:spPr>
          <a:xfrm>
            <a:off x="2483768" y="4221088"/>
            <a:ext cx="6048672" cy="1477328"/>
          </a:xfrm>
          <a:prstGeom prst="rect">
            <a:avLst/>
          </a:prstGeom>
          <a:noFill/>
        </p:spPr>
        <p:txBody>
          <a:bodyPr wrap="square" rtlCol="0">
            <a:spAutoFit/>
          </a:bodyPr>
          <a:lstStyle/>
          <a:p>
            <a:r>
              <a:rPr lang="en-US" sz="2400" dirty="0">
                <a:latin typeface="Berlin Sans FB" pitchFamily="34" charset="0"/>
              </a:rPr>
              <a:t>Hydroxyl groups of cellulose present in the cell walls of withered leaves bind to metal ions via co-ordinate bonds.</a:t>
            </a:r>
          </a:p>
          <a:p>
            <a:endParaRPr lang="en-GB" dirty="0"/>
          </a:p>
        </p:txBody>
      </p:sp>
    </p:spTree>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4578" name="Titre 1"/>
          <p:cNvSpPr>
            <a:spLocks noGrp="1"/>
          </p:cNvSpPr>
          <p:nvPr>
            <p:ph type="title"/>
          </p:nvPr>
        </p:nvSpPr>
        <p:spPr>
          <a:xfrm>
            <a:off x="1928813" y="274638"/>
            <a:ext cx="6686550" cy="1143000"/>
          </a:xfrm>
        </p:spPr>
        <p:txBody>
          <a:bodyPr/>
          <a:lstStyle/>
          <a:p>
            <a:pPr algn="r" eaLnBrk="1" hangingPunct="1"/>
            <a:r>
              <a:rPr lang="fr-CA" sz="3600" dirty="0" smtClean="0">
                <a:latin typeface="Berlin Sans FB" pitchFamily="34" charset="0"/>
              </a:rPr>
              <a:t>Discussion</a:t>
            </a:r>
          </a:p>
        </p:txBody>
      </p:sp>
      <p:graphicFrame>
        <p:nvGraphicFramePr>
          <p:cNvPr id="8" name="Diagram 7"/>
          <p:cNvGraphicFramePr/>
          <p:nvPr/>
        </p:nvGraphicFramePr>
        <p:xfrm>
          <a:off x="2483768" y="1196752"/>
          <a:ext cx="6336704" cy="17281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4580" name="TextBox 1"/>
          <p:cNvSpPr txBox="1">
            <a:spLocks noChangeArrowheads="1"/>
          </p:cNvSpPr>
          <p:nvPr/>
        </p:nvSpPr>
        <p:spPr bwMode="auto">
          <a:xfrm>
            <a:off x="2161966" y="1782214"/>
            <a:ext cx="6556375"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85750" indent="-28575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Clr>
                <a:srgbClr val="92D050"/>
              </a:buClr>
              <a:buFont typeface="Wingdings" pitchFamily="2" charset="2"/>
              <a:buChar char="v"/>
            </a:pPr>
            <a:r>
              <a:rPr lang="en-US" sz="2000" dirty="0">
                <a:latin typeface="Berlin Sans FB" pitchFamily="34" charset="0"/>
              </a:rPr>
              <a:t>How does chemical modification affect adsorption</a:t>
            </a:r>
          </a:p>
          <a:p>
            <a:pPr marL="0" indent="0" eaLnBrk="1" hangingPunct="1">
              <a:buClr>
                <a:srgbClr val="92D050"/>
              </a:buClr>
            </a:pPr>
            <a:endParaRPr lang="en-GB" sz="2000" dirty="0">
              <a:latin typeface="Berlin Sans FB" pitchFamily="34" charset="0"/>
            </a:endParaRPr>
          </a:p>
        </p:txBody>
      </p:sp>
      <p:graphicFrame>
        <p:nvGraphicFramePr>
          <p:cNvPr id="5" name="Diagram 4"/>
          <p:cNvGraphicFramePr/>
          <p:nvPr>
            <p:extLst>
              <p:ext uri="{D42A27DB-BD31-4B8C-83A1-F6EECF244321}">
                <p14:modId xmlns:p14="http://schemas.microsoft.com/office/powerpoint/2010/main" xmlns="" val="2938509050"/>
              </p:ext>
            </p:extLst>
          </p:nvPr>
        </p:nvGraphicFramePr>
        <p:xfrm>
          <a:off x="2358232" y="2564904"/>
          <a:ext cx="6342856" cy="375131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xmlns="" val="1991373663"/>
      </p:ext>
    </p:extLst>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4578" name="Titre 1"/>
          <p:cNvSpPr>
            <a:spLocks noGrp="1"/>
          </p:cNvSpPr>
          <p:nvPr>
            <p:ph type="title"/>
          </p:nvPr>
        </p:nvSpPr>
        <p:spPr>
          <a:xfrm>
            <a:off x="1928813" y="274638"/>
            <a:ext cx="6686550" cy="1143000"/>
          </a:xfrm>
        </p:spPr>
        <p:txBody>
          <a:bodyPr/>
          <a:lstStyle/>
          <a:p>
            <a:pPr algn="r" eaLnBrk="1" hangingPunct="1"/>
            <a:r>
              <a:rPr lang="fr-CA" sz="3600" smtClean="0">
                <a:latin typeface="Berlin Sans FB" pitchFamily="34" charset="0"/>
              </a:rPr>
              <a:t>Limitations</a:t>
            </a:r>
          </a:p>
        </p:txBody>
      </p:sp>
      <p:graphicFrame>
        <p:nvGraphicFramePr>
          <p:cNvPr id="8" name="Diagram 7"/>
          <p:cNvGraphicFramePr/>
          <p:nvPr/>
        </p:nvGraphicFramePr>
        <p:xfrm>
          <a:off x="2483768" y="1196752"/>
          <a:ext cx="6336704" cy="17281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4580" name="TextBox 1"/>
          <p:cNvSpPr txBox="1">
            <a:spLocks noChangeArrowheads="1"/>
          </p:cNvSpPr>
          <p:nvPr/>
        </p:nvSpPr>
        <p:spPr bwMode="auto">
          <a:xfrm>
            <a:off x="2144713" y="1412875"/>
            <a:ext cx="6556375" cy="3170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85750" indent="-28575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Clr>
                <a:srgbClr val="92D050"/>
              </a:buClr>
              <a:buFont typeface="Wingdings" pitchFamily="2" charset="2"/>
              <a:buChar char="v"/>
            </a:pPr>
            <a:r>
              <a:rPr lang="en-US" sz="2000" dirty="0">
                <a:latin typeface="Berlin Sans FB" pitchFamily="34" charset="0"/>
              </a:rPr>
              <a:t>Chemical treatment breaks down a large amount of </a:t>
            </a:r>
            <a:r>
              <a:rPr lang="en-US" sz="2000" dirty="0" smtClean="0">
                <a:latin typeface="Berlin Sans FB" pitchFamily="34" charset="0"/>
              </a:rPr>
              <a:t>leaves.</a:t>
            </a:r>
            <a:endParaRPr lang="en-US" sz="2000" dirty="0">
              <a:latin typeface="Berlin Sans FB" pitchFamily="34" charset="0"/>
            </a:endParaRPr>
          </a:p>
          <a:p>
            <a:pPr eaLnBrk="1" hangingPunct="1">
              <a:buClr>
                <a:srgbClr val="92D050"/>
              </a:buClr>
              <a:buFont typeface="Wingdings" pitchFamily="2" charset="2"/>
              <a:buChar char="v"/>
            </a:pPr>
            <a:endParaRPr lang="en-US" sz="2000" dirty="0">
              <a:latin typeface="Berlin Sans FB" pitchFamily="34" charset="0"/>
            </a:endParaRPr>
          </a:p>
          <a:p>
            <a:pPr eaLnBrk="1" hangingPunct="1">
              <a:buClr>
                <a:srgbClr val="92D050"/>
              </a:buClr>
              <a:buFont typeface="Wingdings" pitchFamily="2" charset="2"/>
              <a:buChar char="v"/>
            </a:pPr>
            <a:endParaRPr lang="en-US" sz="2000" dirty="0">
              <a:latin typeface="Berlin Sans FB" pitchFamily="34" charset="0"/>
            </a:endParaRPr>
          </a:p>
          <a:p>
            <a:pPr eaLnBrk="1" hangingPunct="1">
              <a:buClr>
                <a:srgbClr val="92D050"/>
              </a:buClr>
              <a:buFont typeface="Wingdings" pitchFamily="2" charset="2"/>
              <a:buChar char="v"/>
            </a:pPr>
            <a:r>
              <a:rPr lang="en-US" sz="2000" dirty="0">
                <a:latin typeface="Berlin Sans FB" pitchFamily="34" charset="0"/>
              </a:rPr>
              <a:t>Large amount of </a:t>
            </a:r>
            <a:r>
              <a:rPr lang="en-US" sz="2000" dirty="0" smtClean="0">
                <a:latin typeface="Berlin Sans FB" pitchFamily="34" charset="0"/>
              </a:rPr>
              <a:t>leaves are </a:t>
            </a:r>
            <a:r>
              <a:rPr lang="en-US" sz="2000" dirty="0">
                <a:latin typeface="Berlin Sans FB" pitchFamily="34" charset="0"/>
              </a:rPr>
              <a:t>required for </a:t>
            </a:r>
            <a:r>
              <a:rPr lang="en-US" sz="2000" dirty="0" smtClean="0">
                <a:latin typeface="Berlin Sans FB" pitchFamily="34" charset="0"/>
              </a:rPr>
              <a:t>modification.</a:t>
            </a:r>
            <a:endParaRPr lang="en-US" sz="2000" dirty="0">
              <a:latin typeface="Berlin Sans FB" pitchFamily="34" charset="0"/>
            </a:endParaRPr>
          </a:p>
          <a:p>
            <a:pPr eaLnBrk="1" hangingPunct="1">
              <a:buClr>
                <a:srgbClr val="92D050"/>
              </a:buClr>
              <a:buFont typeface="Wingdings" pitchFamily="2" charset="2"/>
              <a:buChar char="v"/>
            </a:pPr>
            <a:endParaRPr lang="en-US" sz="2000" dirty="0">
              <a:latin typeface="Berlin Sans FB" pitchFamily="34" charset="0"/>
            </a:endParaRPr>
          </a:p>
          <a:p>
            <a:pPr eaLnBrk="1" hangingPunct="1">
              <a:buClr>
                <a:srgbClr val="92D050"/>
              </a:buClr>
              <a:buFont typeface="Wingdings" pitchFamily="2" charset="2"/>
              <a:buChar char="v"/>
            </a:pPr>
            <a:endParaRPr lang="en-US" sz="2000" dirty="0">
              <a:latin typeface="Berlin Sans FB" pitchFamily="34" charset="0"/>
            </a:endParaRPr>
          </a:p>
          <a:p>
            <a:pPr eaLnBrk="1" hangingPunct="1">
              <a:buClr>
                <a:srgbClr val="92D050"/>
              </a:buClr>
              <a:buFont typeface="Wingdings" pitchFamily="2" charset="2"/>
              <a:buChar char="v"/>
            </a:pPr>
            <a:endParaRPr lang="en-US" sz="2000" dirty="0">
              <a:latin typeface="Berlin Sans FB" pitchFamily="34" charset="0"/>
            </a:endParaRPr>
          </a:p>
          <a:p>
            <a:pPr eaLnBrk="1" hangingPunct="1">
              <a:buClr>
                <a:srgbClr val="92D050"/>
              </a:buClr>
            </a:pPr>
            <a:endParaRPr lang="en-US" sz="2000" dirty="0">
              <a:latin typeface="Berlin Sans FB" pitchFamily="34" charset="0"/>
            </a:endParaRPr>
          </a:p>
          <a:p>
            <a:pPr eaLnBrk="1" hangingPunct="1">
              <a:buClr>
                <a:srgbClr val="92D050"/>
              </a:buClr>
              <a:buFont typeface="Wingdings" pitchFamily="2" charset="2"/>
              <a:buChar char="v"/>
            </a:pPr>
            <a:endParaRPr lang="en-GB" sz="2000" dirty="0">
              <a:latin typeface="Berlin Sans FB" pitchFamily="34" charset="0"/>
            </a:endParaRPr>
          </a:p>
        </p:txBody>
      </p:sp>
    </p:spTree>
    <p:extLst>
      <p:ext uri="{BB962C8B-B14F-4D97-AF65-F5344CB8AC3E}">
        <p14:creationId xmlns:p14="http://schemas.microsoft.com/office/powerpoint/2010/main" xmlns="" val="2790491017"/>
      </p:ext>
    </p:extLst>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5602" name="Titre 1"/>
          <p:cNvSpPr>
            <a:spLocks noGrp="1"/>
          </p:cNvSpPr>
          <p:nvPr>
            <p:ph type="title"/>
          </p:nvPr>
        </p:nvSpPr>
        <p:spPr>
          <a:xfrm>
            <a:off x="1928813" y="274638"/>
            <a:ext cx="6686550" cy="1143000"/>
          </a:xfrm>
        </p:spPr>
        <p:txBody>
          <a:bodyPr/>
          <a:lstStyle/>
          <a:p>
            <a:pPr algn="r" eaLnBrk="1" hangingPunct="1"/>
            <a:r>
              <a:rPr lang="fr-CA" sz="3600" smtClean="0">
                <a:latin typeface="Berlin Sans FB" pitchFamily="34" charset="0"/>
              </a:rPr>
              <a:t>Conclusion</a:t>
            </a:r>
          </a:p>
        </p:txBody>
      </p:sp>
      <p:graphicFrame>
        <p:nvGraphicFramePr>
          <p:cNvPr id="8" name="Diagram 7"/>
          <p:cNvGraphicFramePr/>
          <p:nvPr/>
        </p:nvGraphicFramePr>
        <p:xfrm>
          <a:off x="2483768" y="1196752"/>
          <a:ext cx="6336704" cy="172819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5604" name="TextBox 1"/>
          <p:cNvSpPr txBox="1">
            <a:spLocks noChangeArrowheads="1"/>
          </p:cNvSpPr>
          <p:nvPr/>
        </p:nvSpPr>
        <p:spPr bwMode="auto">
          <a:xfrm>
            <a:off x="2144713" y="1412875"/>
            <a:ext cx="6556375" cy="50167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85750" indent="-28575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Clr>
                <a:srgbClr val="92D050"/>
              </a:buClr>
              <a:buFont typeface="Wingdings" pitchFamily="2" charset="2"/>
              <a:buChar char="v"/>
            </a:pPr>
            <a:r>
              <a:rPr lang="en-US" sz="2000" dirty="0">
                <a:latin typeface="Berlin Sans FB" pitchFamily="34" charset="0"/>
              </a:rPr>
              <a:t>Withered leaves can adsorb </a:t>
            </a:r>
            <a:r>
              <a:rPr lang="en-US" sz="2000" dirty="0" smtClean="0">
                <a:latin typeface="Berlin Sans FB" pitchFamily="34" charset="0"/>
              </a:rPr>
              <a:t>a significant amount of Cr </a:t>
            </a:r>
            <a:r>
              <a:rPr lang="en-US" sz="2000" dirty="0">
                <a:latin typeface="Berlin Sans FB" pitchFamily="34" charset="0"/>
              </a:rPr>
              <a:t>(VI), Pb</a:t>
            </a:r>
            <a:r>
              <a:rPr lang="en-US" sz="2000" baseline="30000" dirty="0">
                <a:latin typeface="Berlin Sans FB" pitchFamily="34" charset="0"/>
              </a:rPr>
              <a:t>2+</a:t>
            </a:r>
            <a:r>
              <a:rPr lang="en-US" sz="2000" dirty="0">
                <a:latin typeface="Berlin Sans FB" pitchFamily="34" charset="0"/>
              </a:rPr>
              <a:t> and Cd</a:t>
            </a:r>
            <a:r>
              <a:rPr lang="en-US" sz="2000" baseline="30000" dirty="0">
                <a:latin typeface="Berlin Sans FB" pitchFamily="34" charset="0"/>
              </a:rPr>
              <a:t>2+</a:t>
            </a:r>
            <a:r>
              <a:rPr lang="en-US" sz="2000" dirty="0">
                <a:latin typeface="Berlin Sans FB" pitchFamily="34" charset="0"/>
              </a:rPr>
              <a:t> </a:t>
            </a:r>
            <a:r>
              <a:rPr lang="en-US" sz="2000" dirty="0" smtClean="0">
                <a:latin typeface="Berlin Sans FB" pitchFamily="34" charset="0"/>
              </a:rPr>
              <a:t>ions.</a:t>
            </a:r>
            <a:endParaRPr lang="en-US" sz="2000" dirty="0">
              <a:latin typeface="Berlin Sans FB" pitchFamily="34" charset="0"/>
            </a:endParaRPr>
          </a:p>
          <a:p>
            <a:pPr eaLnBrk="1" hangingPunct="1">
              <a:buClr>
                <a:srgbClr val="92D050"/>
              </a:buClr>
              <a:buFont typeface="Wingdings" pitchFamily="2" charset="2"/>
              <a:buChar char="v"/>
            </a:pPr>
            <a:endParaRPr lang="en-US" sz="2000" dirty="0">
              <a:latin typeface="Berlin Sans FB" pitchFamily="34" charset="0"/>
            </a:endParaRPr>
          </a:p>
          <a:p>
            <a:pPr eaLnBrk="1" hangingPunct="1">
              <a:buClr>
                <a:srgbClr val="92D050"/>
              </a:buClr>
              <a:buFont typeface="Wingdings" pitchFamily="2" charset="2"/>
              <a:buChar char="v"/>
            </a:pPr>
            <a:r>
              <a:rPr lang="en-US" sz="2000" dirty="0">
                <a:latin typeface="Berlin Sans FB" pitchFamily="34" charset="0"/>
              </a:rPr>
              <a:t>Acid treated leaves is the most effective at adsorbing Cr (VI)</a:t>
            </a:r>
            <a:r>
              <a:rPr lang="en-US" sz="2000" baseline="30000" dirty="0">
                <a:latin typeface="Berlin Sans FB" pitchFamily="34" charset="0"/>
              </a:rPr>
              <a:t> </a:t>
            </a:r>
            <a:r>
              <a:rPr lang="en-US" sz="2000" dirty="0">
                <a:latin typeface="Berlin Sans FB" pitchFamily="34" charset="0"/>
              </a:rPr>
              <a:t>and Pb</a:t>
            </a:r>
            <a:r>
              <a:rPr lang="en-US" sz="2000" baseline="30000" dirty="0">
                <a:latin typeface="Berlin Sans FB" pitchFamily="34" charset="0"/>
              </a:rPr>
              <a:t>2+  </a:t>
            </a:r>
            <a:r>
              <a:rPr lang="en-US" sz="2000" dirty="0" smtClean="0">
                <a:latin typeface="Berlin Sans FB" pitchFamily="34" charset="0"/>
              </a:rPr>
              <a:t>ions at their original </a:t>
            </a:r>
            <a:r>
              <a:rPr lang="en-US" sz="2000" dirty="0" err="1" smtClean="0">
                <a:latin typeface="Berlin Sans FB" pitchFamily="34" charset="0"/>
              </a:rPr>
              <a:t>pH.</a:t>
            </a:r>
            <a:endParaRPr lang="en-US" sz="2000" dirty="0">
              <a:latin typeface="Berlin Sans FB" pitchFamily="34" charset="0"/>
            </a:endParaRPr>
          </a:p>
          <a:p>
            <a:pPr eaLnBrk="1" hangingPunct="1">
              <a:buClr>
                <a:srgbClr val="92D050"/>
              </a:buClr>
              <a:buFont typeface="Wingdings" pitchFamily="2" charset="2"/>
              <a:buChar char="v"/>
            </a:pPr>
            <a:endParaRPr lang="en-US" sz="2000" dirty="0">
              <a:latin typeface="Berlin Sans FB" pitchFamily="34" charset="0"/>
            </a:endParaRPr>
          </a:p>
          <a:p>
            <a:pPr eaLnBrk="1" hangingPunct="1">
              <a:buClr>
                <a:srgbClr val="92D050"/>
              </a:buClr>
              <a:buFont typeface="Wingdings" pitchFamily="2" charset="2"/>
              <a:buChar char="v"/>
            </a:pPr>
            <a:r>
              <a:rPr lang="en-US" sz="2000" dirty="0" err="1">
                <a:latin typeface="Berlin Sans FB" pitchFamily="34" charset="0"/>
              </a:rPr>
              <a:t>NaOH</a:t>
            </a:r>
            <a:r>
              <a:rPr lang="en-US" sz="2000" dirty="0">
                <a:latin typeface="Berlin Sans FB" pitchFamily="34" charset="0"/>
              </a:rPr>
              <a:t> treated leaves is the most effective in adsorbing Cd</a:t>
            </a:r>
            <a:r>
              <a:rPr lang="en-US" sz="2000" baseline="30000" dirty="0">
                <a:latin typeface="Berlin Sans FB" pitchFamily="34" charset="0"/>
              </a:rPr>
              <a:t>2+ </a:t>
            </a:r>
            <a:r>
              <a:rPr lang="en-US" altLang="zh-CN" sz="2000" dirty="0" smtClean="0">
                <a:latin typeface="Berlin Sans FB" pitchFamily="34" charset="0"/>
              </a:rPr>
              <a:t>ions at its original </a:t>
            </a:r>
            <a:r>
              <a:rPr lang="en-US" altLang="zh-CN" sz="2000" dirty="0" err="1" smtClean="0">
                <a:latin typeface="Berlin Sans FB" pitchFamily="34" charset="0"/>
              </a:rPr>
              <a:t>pH.</a:t>
            </a:r>
            <a:r>
              <a:rPr lang="en-US" altLang="zh-CN" sz="2000" dirty="0" smtClean="0">
                <a:latin typeface="Berlin Sans FB" pitchFamily="34" charset="0"/>
              </a:rPr>
              <a:t> </a:t>
            </a:r>
            <a:endParaRPr lang="en-US" sz="2000" baseline="30000" dirty="0">
              <a:latin typeface="Berlin Sans FB" pitchFamily="34" charset="0"/>
            </a:endParaRPr>
          </a:p>
          <a:p>
            <a:pPr eaLnBrk="1" hangingPunct="1">
              <a:buClr>
                <a:srgbClr val="92D050"/>
              </a:buClr>
              <a:buFont typeface="Wingdings" pitchFamily="2" charset="2"/>
              <a:buChar char="v"/>
            </a:pPr>
            <a:endParaRPr lang="en-US" sz="2000" dirty="0">
              <a:latin typeface="Berlin Sans FB" pitchFamily="34" charset="0"/>
            </a:endParaRPr>
          </a:p>
          <a:p>
            <a:pPr eaLnBrk="1" hangingPunct="1">
              <a:buClr>
                <a:srgbClr val="92D050"/>
              </a:buClr>
              <a:buFont typeface="Wingdings" pitchFamily="2" charset="2"/>
              <a:buChar char="v"/>
            </a:pPr>
            <a:r>
              <a:rPr lang="en-US" sz="2000" dirty="0">
                <a:latin typeface="Berlin Sans FB" pitchFamily="34" charset="0"/>
              </a:rPr>
              <a:t>Adsorption of Pb</a:t>
            </a:r>
            <a:r>
              <a:rPr lang="en-US" sz="2000" baseline="30000" dirty="0">
                <a:latin typeface="Berlin Sans FB" pitchFamily="34" charset="0"/>
              </a:rPr>
              <a:t>2</a:t>
            </a:r>
            <a:r>
              <a:rPr lang="en-US" sz="2000" baseline="30000" dirty="0" smtClean="0">
                <a:latin typeface="Berlin Sans FB" pitchFamily="34" charset="0"/>
              </a:rPr>
              <a:t>+</a:t>
            </a:r>
            <a:r>
              <a:rPr lang="en-US" sz="2000" dirty="0" smtClean="0">
                <a:latin typeface="Berlin Sans FB" pitchFamily="34" charset="0"/>
              </a:rPr>
              <a:t> and Cd</a:t>
            </a:r>
            <a:r>
              <a:rPr lang="en-US" sz="2000" baseline="30000" dirty="0" smtClean="0">
                <a:latin typeface="Berlin Sans FB" pitchFamily="34" charset="0"/>
              </a:rPr>
              <a:t>2+ </a:t>
            </a:r>
            <a:r>
              <a:rPr lang="en-US" sz="2000" dirty="0" smtClean="0">
                <a:latin typeface="Berlin Sans FB" pitchFamily="34" charset="0"/>
              </a:rPr>
              <a:t>is </a:t>
            </a:r>
            <a:r>
              <a:rPr lang="en-US" sz="2000" dirty="0">
                <a:latin typeface="Berlin Sans FB" pitchFamily="34" charset="0"/>
              </a:rPr>
              <a:t>most effective at </a:t>
            </a:r>
            <a:r>
              <a:rPr lang="en-US" sz="2000" dirty="0" smtClean="0">
                <a:latin typeface="Berlin Sans FB" pitchFamily="34" charset="0"/>
              </a:rPr>
              <a:t>their original pH and </a:t>
            </a:r>
            <a:r>
              <a:rPr lang="en-US" sz="2000" dirty="0">
                <a:latin typeface="Berlin Sans FB" pitchFamily="34" charset="0"/>
              </a:rPr>
              <a:t>pH </a:t>
            </a:r>
            <a:r>
              <a:rPr lang="en-US" sz="2000" dirty="0" smtClean="0">
                <a:latin typeface="Berlin Sans FB" pitchFamily="34" charset="0"/>
              </a:rPr>
              <a:t>6.</a:t>
            </a:r>
          </a:p>
          <a:p>
            <a:pPr eaLnBrk="1" hangingPunct="1">
              <a:buClr>
                <a:srgbClr val="92D050"/>
              </a:buClr>
              <a:buFont typeface="Wingdings" pitchFamily="2" charset="2"/>
              <a:buChar char="v"/>
            </a:pPr>
            <a:endParaRPr lang="en-US" sz="2000" dirty="0" smtClean="0">
              <a:latin typeface="Berlin Sans FB" pitchFamily="34" charset="0"/>
            </a:endParaRPr>
          </a:p>
          <a:p>
            <a:pPr eaLnBrk="1" hangingPunct="1">
              <a:buClr>
                <a:srgbClr val="92D050"/>
              </a:buClr>
              <a:buFont typeface="Wingdings" pitchFamily="2" charset="2"/>
              <a:buChar char="v"/>
            </a:pPr>
            <a:r>
              <a:rPr lang="en-US" sz="2000" dirty="0" smtClean="0">
                <a:latin typeface="Berlin Sans FB" pitchFamily="34" charset="0"/>
              </a:rPr>
              <a:t>Adsorption of Cr (VI) ions is most effective at pH 2.</a:t>
            </a:r>
            <a:endParaRPr lang="en-US" sz="2000" dirty="0">
              <a:latin typeface="Berlin Sans FB" pitchFamily="34" charset="0"/>
            </a:endParaRPr>
          </a:p>
          <a:p>
            <a:pPr eaLnBrk="1" hangingPunct="1">
              <a:buClr>
                <a:srgbClr val="92D050"/>
              </a:buClr>
              <a:buFont typeface="Wingdings" pitchFamily="2" charset="2"/>
              <a:buChar char="v"/>
            </a:pPr>
            <a:endParaRPr lang="en-US" sz="2000" dirty="0">
              <a:latin typeface="Berlin Sans FB" pitchFamily="34" charset="0"/>
            </a:endParaRPr>
          </a:p>
          <a:p>
            <a:pPr eaLnBrk="1" hangingPunct="1">
              <a:buClr>
                <a:srgbClr val="92D050"/>
              </a:buClr>
              <a:buFont typeface="Wingdings" pitchFamily="2" charset="2"/>
              <a:buChar char="v"/>
            </a:pPr>
            <a:endParaRPr lang="en-US" sz="2000" dirty="0">
              <a:latin typeface="Berlin Sans FB" pitchFamily="34" charset="0"/>
            </a:endParaRPr>
          </a:p>
          <a:p>
            <a:pPr eaLnBrk="1" hangingPunct="1">
              <a:buClr>
                <a:srgbClr val="92D050"/>
              </a:buClr>
              <a:buFont typeface="Wingdings" pitchFamily="2" charset="2"/>
              <a:buChar char="v"/>
            </a:pPr>
            <a:endParaRPr lang="en-GB" sz="2000" dirty="0">
              <a:latin typeface="Berlin Sans FB" pitchFamily="34" charset="0"/>
            </a:endParaRPr>
          </a:p>
        </p:txBody>
      </p:sp>
    </p:spTree>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5602" name="Titre 1"/>
          <p:cNvSpPr>
            <a:spLocks noGrp="1"/>
          </p:cNvSpPr>
          <p:nvPr>
            <p:ph type="title"/>
          </p:nvPr>
        </p:nvSpPr>
        <p:spPr>
          <a:xfrm>
            <a:off x="1928813" y="274638"/>
            <a:ext cx="6686550" cy="1143000"/>
          </a:xfrm>
        </p:spPr>
        <p:txBody>
          <a:bodyPr/>
          <a:lstStyle/>
          <a:p>
            <a:pPr algn="r" eaLnBrk="1" hangingPunct="1"/>
            <a:r>
              <a:rPr lang="fr-CA" sz="3600" dirty="0" smtClean="0">
                <a:latin typeface="Berlin Sans FB" pitchFamily="34" charset="0"/>
              </a:rPr>
              <a:t>Optimum </a:t>
            </a:r>
            <a:r>
              <a:rPr lang="fr-CA" sz="3600" dirty="0" err="1" smtClean="0">
                <a:latin typeface="Berlin Sans FB" pitchFamily="34" charset="0"/>
              </a:rPr>
              <a:t>Combination</a:t>
            </a:r>
            <a:endParaRPr lang="fr-CA" sz="3600" dirty="0" smtClean="0">
              <a:latin typeface="Berlin Sans FB" pitchFamily="34" charset="0"/>
            </a:endParaRPr>
          </a:p>
        </p:txBody>
      </p:sp>
      <p:graphicFrame>
        <p:nvGraphicFramePr>
          <p:cNvPr id="8" name="Diagram 7"/>
          <p:cNvGraphicFramePr/>
          <p:nvPr/>
        </p:nvGraphicFramePr>
        <p:xfrm>
          <a:off x="1619672" y="1196752"/>
          <a:ext cx="7200800" cy="129614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4" name="Chart 3"/>
          <p:cNvGraphicFramePr>
            <a:graphicFrameLocks/>
          </p:cNvGraphicFramePr>
          <p:nvPr>
            <p:extLst>
              <p:ext uri="{D42A27DB-BD31-4B8C-83A1-F6EECF244321}">
                <p14:modId xmlns:p14="http://schemas.microsoft.com/office/powerpoint/2010/main" xmlns="" val="3358194036"/>
              </p:ext>
            </p:extLst>
          </p:nvPr>
        </p:nvGraphicFramePr>
        <p:xfrm>
          <a:off x="2051720" y="2420888"/>
          <a:ext cx="7092280" cy="4437112"/>
        </p:xfrm>
        <a:graphic>
          <a:graphicData uri="http://schemas.openxmlformats.org/drawingml/2006/chart">
            <c:chart xmlns:c="http://schemas.openxmlformats.org/drawingml/2006/chart" xmlns:r="http://schemas.openxmlformats.org/officeDocument/2006/relationships" r:id="rId9"/>
          </a:graphicData>
        </a:graphic>
      </p:graphicFrame>
    </p:spTree>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5602" name="Titre 1"/>
          <p:cNvSpPr>
            <a:spLocks noGrp="1"/>
          </p:cNvSpPr>
          <p:nvPr>
            <p:ph type="title"/>
          </p:nvPr>
        </p:nvSpPr>
        <p:spPr>
          <a:xfrm>
            <a:off x="1928813" y="274638"/>
            <a:ext cx="6686550" cy="1143000"/>
          </a:xfrm>
        </p:spPr>
        <p:txBody>
          <a:bodyPr/>
          <a:lstStyle/>
          <a:p>
            <a:pPr algn="r" eaLnBrk="1" hangingPunct="1"/>
            <a:r>
              <a:rPr lang="fr-CA" sz="3600" dirty="0" smtClean="0">
                <a:latin typeface="Berlin Sans FB" pitchFamily="34" charset="0"/>
              </a:rPr>
              <a:t>Optimum </a:t>
            </a:r>
            <a:r>
              <a:rPr lang="fr-CA" sz="3600" dirty="0" err="1" smtClean="0">
                <a:latin typeface="Berlin Sans FB" pitchFamily="34" charset="0"/>
              </a:rPr>
              <a:t>Combination</a:t>
            </a:r>
            <a:endParaRPr lang="fr-CA" sz="3600" dirty="0" smtClean="0">
              <a:latin typeface="Berlin Sans FB" pitchFamily="34" charset="0"/>
            </a:endParaRPr>
          </a:p>
        </p:txBody>
      </p:sp>
      <p:graphicFrame>
        <p:nvGraphicFramePr>
          <p:cNvPr id="8" name="Diagram 7"/>
          <p:cNvGraphicFramePr/>
          <p:nvPr/>
        </p:nvGraphicFramePr>
        <p:xfrm>
          <a:off x="1619672" y="1196752"/>
          <a:ext cx="7200800" cy="122413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4" name="Chart 3"/>
          <p:cNvGraphicFramePr/>
          <p:nvPr>
            <p:extLst>
              <p:ext uri="{D42A27DB-BD31-4B8C-83A1-F6EECF244321}">
                <p14:modId xmlns:p14="http://schemas.microsoft.com/office/powerpoint/2010/main" xmlns="" val="462426868"/>
              </p:ext>
            </p:extLst>
          </p:nvPr>
        </p:nvGraphicFramePr>
        <p:xfrm>
          <a:off x="2051720" y="2276872"/>
          <a:ext cx="7092280" cy="4581128"/>
        </p:xfrm>
        <a:graphic>
          <a:graphicData uri="http://schemas.openxmlformats.org/drawingml/2006/chart">
            <c:chart xmlns:c="http://schemas.openxmlformats.org/drawingml/2006/chart" xmlns:r="http://schemas.openxmlformats.org/officeDocument/2006/relationships" r:id="rId9"/>
          </a:graphicData>
        </a:graphic>
      </p:graphicFrame>
      <p:sp>
        <p:nvSpPr>
          <p:cNvPr id="5" name="Rectangle 4"/>
          <p:cNvSpPr/>
          <p:nvPr/>
        </p:nvSpPr>
        <p:spPr>
          <a:xfrm>
            <a:off x="5076056" y="2708920"/>
            <a:ext cx="504056" cy="3960440"/>
          </a:xfrm>
          <a:prstGeom prst="rect">
            <a:avLst/>
          </a:prstGeom>
          <a:noFill/>
          <a:ln w="508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Tree>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5602" name="Titre 1"/>
          <p:cNvSpPr>
            <a:spLocks noGrp="1"/>
          </p:cNvSpPr>
          <p:nvPr>
            <p:ph type="title"/>
          </p:nvPr>
        </p:nvSpPr>
        <p:spPr>
          <a:xfrm>
            <a:off x="1928813" y="274638"/>
            <a:ext cx="6686550" cy="1143000"/>
          </a:xfrm>
        </p:spPr>
        <p:txBody>
          <a:bodyPr/>
          <a:lstStyle/>
          <a:p>
            <a:pPr algn="r" eaLnBrk="1" hangingPunct="1"/>
            <a:r>
              <a:rPr lang="fr-CA" sz="3600" dirty="0" smtClean="0">
                <a:latin typeface="Berlin Sans FB" pitchFamily="34" charset="0"/>
              </a:rPr>
              <a:t>Optimum </a:t>
            </a:r>
            <a:r>
              <a:rPr lang="fr-CA" sz="3600" dirty="0" err="1" smtClean="0">
                <a:latin typeface="Berlin Sans FB" pitchFamily="34" charset="0"/>
              </a:rPr>
              <a:t>Combination</a:t>
            </a:r>
            <a:endParaRPr lang="fr-CA" sz="3600" dirty="0" smtClean="0">
              <a:latin typeface="Berlin Sans FB" pitchFamily="34" charset="0"/>
            </a:endParaRPr>
          </a:p>
        </p:txBody>
      </p:sp>
      <p:graphicFrame>
        <p:nvGraphicFramePr>
          <p:cNvPr id="8" name="Diagram 7"/>
          <p:cNvGraphicFramePr/>
          <p:nvPr/>
        </p:nvGraphicFramePr>
        <p:xfrm>
          <a:off x="1619672" y="1196752"/>
          <a:ext cx="7200800" cy="122413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4" name="Chart 3"/>
          <p:cNvGraphicFramePr>
            <a:graphicFrameLocks/>
          </p:cNvGraphicFramePr>
          <p:nvPr>
            <p:extLst>
              <p:ext uri="{D42A27DB-BD31-4B8C-83A1-F6EECF244321}">
                <p14:modId xmlns:p14="http://schemas.microsoft.com/office/powerpoint/2010/main" xmlns="" val="1128102350"/>
              </p:ext>
            </p:extLst>
          </p:nvPr>
        </p:nvGraphicFramePr>
        <p:xfrm>
          <a:off x="2123728" y="2564904"/>
          <a:ext cx="6840760" cy="4293096"/>
        </p:xfrm>
        <a:graphic>
          <a:graphicData uri="http://schemas.openxmlformats.org/drawingml/2006/chart">
            <c:chart xmlns:c="http://schemas.openxmlformats.org/drawingml/2006/chart" xmlns:r="http://schemas.openxmlformats.org/officeDocument/2006/relationships" r:id="rId9"/>
          </a:graphicData>
        </a:graphic>
      </p:graphicFrame>
    </p:spTree>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074" name="Titre 1"/>
          <p:cNvSpPr>
            <a:spLocks noGrp="1"/>
          </p:cNvSpPr>
          <p:nvPr>
            <p:ph type="title"/>
          </p:nvPr>
        </p:nvSpPr>
        <p:spPr>
          <a:xfrm>
            <a:off x="1928813" y="274638"/>
            <a:ext cx="6686550" cy="1143000"/>
          </a:xfrm>
        </p:spPr>
        <p:txBody>
          <a:bodyPr/>
          <a:lstStyle/>
          <a:p>
            <a:pPr algn="r" eaLnBrk="1" hangingPunct="1"/>
            <a:r>
              <a:rPr lang="fr-CA" sz="3600" dirty="0" err="1" smtClean="0">
                <a:latin typeface="Berlin Sans FB" pitchFamily="34" charset="0"/>
              </a:rPr>
              <a:t>Enviromental</a:t>
            </a:r>
            <a:r>
              <a:rPr lang="fr-CA" sz="3600" dirty="0" smtClean="0">
                <a:latin typeface="Berlin Sans FB" pitchFamily="34" charset="0"/>
              </a:rPr>
              <a:t> </a:t>
            </a:r>
            <a:r>
              <a:rPr lang="fr-CA" sz="3600" dirty="0" err="1" smtClean="0">
                <a:latin typeface="Berlin Sans FB" pitchFamily="34" charset="0"/>
              </a:rPr>
              <a:t>Friendly</a:t>
            </a:r>
            <a:r>
              <a:rPr lang="fr-CA" sz="3600" dirty="0" smtClean="0">
                <a:latin typeface="Berlin Sans FB" pitchFamily="34" charset="0"/>
              </a:rPr>
              <a:t> Alternative</a:t>
            </a:r>
          </a:p>
        </p:txBody>
      </p:sp>
      <p:sp>
        <p:nvSpPr>
          <p:cNvPr id="3075" name="Espace réservé du contenu 2"/>
          <p:cNvSpPr>
            <a:spLocks noGrp="1"/>
          </p:cNvSpPr>
          <p:nvPr>
            <p:ph idx="1"/>
          </p:nvPr>
        </p:nvSpPr>
        <p:spPr>
          <a:xfrm>
            <a:off x="1908175" y="1628775"/>
            <a:ext cx="6911975" cy="4525963"/>
          </a:xfrm>
        </p:spPr>
        <p:txBody>
          <a:bodyPr/>
          <a:lstStyle/>
          <a:p>
            <a:pPr eaLnBrk="1" hangingPunct="1">
              <a:spcBef>
                <a:spcPct val="0"/>
              </a:spcBef>
              <a:buFont typeface="Wingdings" pitchFamily="2" charset="2"/>
              <a:buChar char="v"/>
            </a:pPr>
            <a:r>
              <a:rPr lang="fr-CA" sz="2400" dirty="0" err="1" smtClean="0">
                <a:solidFill>
                  <a:srgbClr val="FF0000"/>
                </a:solidFill>
                <a:latin typeface="Berlin Sans FB" pitchFamily="34" charset="0"/>
              </a:rPr>
              <a:t>Other</a:t>
            </a:r>
            <a:r>
              <a:rPr lang="fr-CA" sz="2400" dirty="0" smtClean="0">
                <a:solidFill>
                  <a:srgbClr val="FF0000"/>
                </a:solidFill>
                <a:latin typeface="Berlin Sans FB" pitchFamily="34" charset="0"/>
              </a:rPr>
              <a:t> </a:t>
            </a:r>
            <a:r>
              <a:rPr lang="fr-CA" sz="2400" dirty="0" err="1" smtClean="0">
                <a:solidFill>
                  <a:srgbClr val="FF0000"/>
                </a:solidFill>
                <a:latin typeface="Berlin Sans FB" pitchFamily="34" charset="0"/>
              </a:rPr>
              <a:t>methods</a:t>
            </a:r>
            <a:r>
              <a:rPr lang="fr-CA" sz="2400" dirty="0" smtClean="0">
                <a:solidFill>
                  <a:srgbClr val="FF0000"/>
                </a:solidFill>
                <a:latin typeface="Berlin Sans FB" pitchFamily="34" charset="0"/>
              </a:rPr>
              <a:t> (</a:t>
            </a:r>
            <a:r>
              <a:rPr lang="fr-CA" sz="2400" dirty="0" err="1" smtClean="0">
                <a:solidFill>
                  <a:srgbClr val="FF0000"/>
                </a:solidFill>
                <a:latin typeface="Berlin Sans FB" pitchFamily="34" charset="0"/>
              </a:rPr>
              <a:t>e.g</a:t>
            </a:r>
            <a:r>
              <a:rPr lang="fr-CA" sz="2400" dirty="0" smtClean="0">
                <a:solidFill>
                  <a:srgbClr val="FF0000"/>
                </a:solidFill>
                <a:latin typeface="Berlin Sans FB" pitchFamily="34" charset="0"/>
              </a:rPr>
              <a:t>. reverse </a:t>
            </a:r>
            <a:r>
              <a:rPr lang="fr-CA" sz="2400" dirty="0" err="1" smtClean="0">
                <a:solidFill>
                  <a:srgbClr val="FF0000"/>
                </a:solidFill>
                <a:latin typeface="Berlin Sans FB" pitchFamily="34" charset="0"/>
              </a:rPr>
              <a:t>osmosis</a:t>
            </a:r>
            <a:r>
              <a:rPr lang="fr-CA" sz="2400" dirty="0" smtClean="0">
                <a:solidFill>
                  <a:srgbClr val="FF0000"/>
                </a:solidFill>
                <a:latin typeface="Berlin Sans FB" pitchFamily="34" charset="0"/>
              </a:rPr>
              <a:t>) </a:t>
            </a:r>
            <a:r>
              <a:rPr lang="fr-CA" sz="2400" dirty="0" err="1" smtClean="0">
                <a:solidFill>
                  <a:srgbClr val="FF0000"/>
                </a:solidFill>
                <a:latin typeface="Berlin Sans FB" pitchFamily="34" charset="0"/>
              </a:rPr>
              <a:t>lead</a:t>
            </a:r>
            <a:r>
              <a:rPr lang="fr-CA" sz="2400" dirty="0" smtClean="0">
                <a:solidFill>
                  <a:srgbClr val="FF0000"/>
                </a:solidFill>
                <a:latin typeface="Berlin Sans FB" pitchFamily="34" charset="0"/>
              </a:rPr>
              <a:t> to </a:t>
            </a:r>
            <a:r>
              <a:rPr lang="fr-CA" sz="2400" dirty="0" err="1" smtClean="0">
                <a:solidFill>
                  <a:srgbClr val="FF0000"/>
                </a:solidFill>
                <a:latin typeface="Berlin Sans FB" pitchFamily="34" charset="0"/>
              </a:rPr>
              <a:t>higher</a:t>
            </a:r>
            <a:r>
              <a:rPr lang="fr-CA" sz="2400" dirty="0" smtClean="0">
                <a:solidFill>
                  <a:srgbClr val="FF0000"/>
                </a:solidFill>
                <a:latin typeface="Berlin Sans FB" pitchFamily="34" charset="0"/>
              </a:rPr>
              <a:t> </a:t>
            </a:r>
            <a:r>
              <a:rPr lang="fr-CA" sz="2400" dirty="0" err="1" smtClean="0">
                <a:solidFill>
                  <a:srgbClr val="FF0000"/>
                </a:solidFill>
                <a:latin typeface="Berlin Sans FB" pitchFamily="34" charset="0"/>
              </a:rPr>
              <a:t>carbon</a:t>
            </a:r>
            <a:r>
              <a:rPr lang="fr-CA" sz="2400" dirty="0" smtClean="0">
                <a:solidFill>
                  <a:srgbClr val="FF0000"/>
                </a:solidFill>
                <a:latin typeface="Berlin Sans FB" pitchFamily="34" charset="0"/>
              </a:rPr>
              <a:t> </a:t>
            </a:r>
            <a:r>
              <a:rPr lang="fr-CA" sz="2400" dirty="0" err="1" smtClean="0">
                <a:solidFill>
                  <a:srgbClr val="FF0000"/>
                </a:solidFill>
                <a:latin typeface="Berlin Sans FB" pitchFamily="34" charset="0"/>
              </a:rPr>
              <a:t>emission</a:t>
            </a:r>
            <a:r>
              <a:rPr lang="fr-CA" sz="2400" dirty="0" smtClean="0">
                <a:solidFill>
                  <a:srgbClr val="FF0000"/>
                </a:solidFill>
                <a:latin typeface="Berlin Sans FB" pitchFamily="34" charset="0"/>
              </a:rPr>
              <a:t>: Ion exchange </a:t>
            </a:r>
            <a:r>
              <a:rPr lang="fr-CA" sz="2400" dirty="0" err="1" smtClean="0">
                <a:solidFill>
                  <a:srgbClr val="FF0000"/>
                </a:solidFill>
                <a:latin typeface="Berlin Sans FB" pitchFamily="34" charset="0"/>
              </a:rPr>
              <a:t>requires</a:t>
            </a:r>
            <a:r>
              <a:rPr lang="fr-CA" sz="2400" dirty="0" smtClean="0">
                <a:solidFill>
                  <a:srgbClr val="FF0000"/>
                </a:solidFill>
                <a:latin typeface="Berlin Sans FB" pitchFamily="34" charset="0"/>
              </a:rPr>
              <a:t> </a:t>
            </a:r>
            <a:r>
              <a:rPr lang="fr-CA" sz="2400" dirty="0" err="1" smtClean="0">
                <a:solidFill>
                  <a:srgbClr val="FF0000"/>
                </a:solidFill>
                <a:latin typeface="Berlin Sans FB" pitchFamily="34" charset="0"/>
              </a:rPr>
              <a:t>energy</a:t>
            </a:r>
            <a:r>
              <a:rPr lang="fr-CA" sz="2400" dirty="0" smtClean="0">
                <a:solidFill>
                  <a:srgbClr val="FF0000"/>
                </a:solidFill>
                <a:latin typeface="Berlin Sans FB" pitchFamily="34" charset="0"/>
              </a:rPr>
              <a:t>; </a:t>
            </a:r>
            <a:r>
              <a:rPr lang="fr-CA" sz="2400" dirty="0" err="1" smtClean="0">
                <a:solidFill>
                  <a:srgbClr val="FF0000"/>
                </a:solidFill>
                <a:latin typeface="Berlin Sans FB" pitchFamily="34" charset="0"/>
              </a:rPr>
              <a:t>Activated</a:t>
            </a:r>
            <a:r>
              <a:rPr lang="fr-CA" sz="2400" dirty="0" smtClean="0">
                <a:solidFill>
                  <a:srgbClr val="FF0000"/>
                </a:solidFill>
                <a:latin typeface="Berlin Sans FB" pitchFamily="34" charset="0"/>
              </a:rPr>
              <a:t> </a:t>
            </a:r>
            <a:r>
              <a:rPr lang="fr-CA" sz="2400" dirty="0" err="1" smtClean="0">
                <a:solidFill>
                  <a:srgbClr val="FF0000"/>
                </a:solidFill>
                <a:latin typeface="Berlin Sans FB" pitchFamily="34" charset="0"/>
              </a:rPr>
              <a:t>carbon</a:t>
            </a:r>
            <a:r>
              <a:rPr lang="fr-CA" sz="2400" dirty="0" smtClean="0">
                <a:solidFill>
                  <a:srgbClr val="FF0000"/>
                </a:solidFill>
                <a:latin typeface="Berlin Sans FB" pitchFamily="34" charset="0"/>
              </a:rPr>
              <a:t> production releases CO</a:t>
            </a:r>
            <a:r>
              <a:rPr lang="fr-CA" sz="2400" baseline="-25000" dirty="0" smtClean="0">
                <a:solidFill>
                  <a:srgbClr val="FF0000"/>
                </a:solidFill>
                <a:latin typeface="Berlin Sans FB" pitchFamily="34" charset="0"/>
              </a:rPr>
              <a:t>2</a:t>
            </a:r>
          </a:p>
          <a:p>
            <a:pPr eaLnBrk="1" hangingPunct="1">
              <a:spcBef>
                <a:spcPct val="0"/>
              </a:spcBef>
              <a:buFont typeface="Wingdings" pitchFamily="2" charset="2"/>
              <a:buChar char="v"/>
            </a:pPr>
            <a:endParaRPr lang="en-US" sz="2400" dirty="0" smtClean="0">
              <a:latin typeface="Berlin Sans FB" pitchFamily="34" charset="0"/>
            </a:endParaRPr>
          </a:p>
          <a:p>
            <a:pPr eaLnBrk="1" hangingPunct="1">
              <a:spcBef>
                <a:spcPct val="0"/>
              </a:spcBef>
              <a:buFont typeface="Wingdings" pitchFamily="2" charset="2"/>
              <a:buChar char="v"/>
            </a:pPr>
            <a:endParaRPr lang="en-US" sz="2400" dirty="0" smtClean="0">
              <a:latin typeface="Berlin Sans FB" pitchFamily="34" charset="0"/>
            </a:endParaRPr>
          </a:p>
          <a:p>
            <a:pPr eaLnBrk="1" hangingPunct="1">
              <a:spcBef>
                <a:spcPct val="0"/>
              </a:spcBef>
              <a:buFont typeface="Wingdings" pitchFamily="2" charset="2"/>
              <a:buChar char="v"/>
            </a:pPr>
            <a:endParaRPr lang="en-US" sz="2400" dirty="0" smtClean="0">
              <a:latin typeface="Berlin Sans FB" pitchFamily="34" charset="0"/>
            </a:endParaRPr>
          </a:p>
          <a:p>
            <a:pPr eaLnBrk="1" hangingPunct="1">
              <a:spcBef>
                <a:spcPct val="0"/>
              </a:spcBef>
              <a:buFont typeface="Wingdings" pitchFamily="2" charset="2"/>
              <a:buChar char="v"/>
            </a:pPr>
            <a:endParaRPr lang="en-SG" sz="2400" dirty="0" smtClean="0">
              <a:latin typeface="Berlin Sans FB" pitchFamily="34" charset="0"/>
            </a:endParaRPr>
          </a:p>
          <a:p>
            <a:pPr eaLnBrk="1" hangingPunct="1">
              <a:spcBef>
                <a:spcPct val="0"/>
              </a:spcBef>
              <a:buFont typeface="Wingdings" pitchFamily="2" charset="2"/>
              <a:buChar char="v"/>
            </a:pPr>
            <a:r>
              <a:rPr lang="en-SG" sz="2400" dirty="0" smtClean="0">
                <a:latin typeface="Berlin Sans FB" pitchFamily="34" charset="0"/>
              </a:rPr>
              <a:t>Lower cost: resources can be channelled into developing other technology</a:t>
            </a:r>
          </a:p>
          <a:p>
            <a:pPr eaLnBrk="1" hangingPunct="1">
              <a:spcBef>
                <a:spcPct val="0"/>
              </a:spcBef>
              <a:buFont typeface="Wingdings" pitchFamily="2" charset="2"/>
              <a:buChar char="v"/>
            </a:pPr>
            <a:endParaRPr lang="en-SG" sz="2400" dirty="0" smtClean="0">
              <a:latin typeface="Berlin Sans FB" pitchFamily="34" charset="0"/>
            </a:endParaRPr>
          </a:p>
          <a:p>
            <a:pPr eaLnBrk="1" hangingPunct="1">
              <a:spcBef>
                <a:spcPct val="0"/>
              </a:spcBef>
            </a:pPr>
            <a:endParaRPr lang="en-SG" sz="2400" dirty="0" smtClean="0">
              <a:latin typeface="Berlin Sans FB" pitchFamily="34" charset="0"/>
            </a:endParaRPr>
          </a:p>
          <a:p>
            <a:pPr eaLnBrk="1" hangingPunct="1">
              <a:buClr>
                <a:srgbClr val="92D050"/>
              </a:buClr>
              <a:buSzPct val="75000"/>
              <a:buFont typeface="Wingdings" pitchFamily="2" charset="2"/>
              <a:buChar char="v"/>
            </a:pPr>
            <a:endParaRPr lang="fr-CA" sz="2200" dirty="0" smtClean="0">
              <a:latin typeface="Berlin Sans FB" pitchFamily="34" charset="0"/>
            </a:endParaRPr>
          </a:p>
        </p:txBody>
      </p:sp>
      <p:pic>
        <p:nvPicPr>
          <p:cNvPr id="54274" name="Picture 2" descr="https://encrypted-tbn0.google.com/images?q=tbn:ANd9GcTat_kRclrDyvVlHnz7S0LMQiZvbyn70wXmp4MFli0G-WONo3IZ"/>
          <p:cNvPicPr>
            <a:picLocks noChangeAspect="1" noChangeArrowheads="1"/>
          </p:cNvPicPr>
          <p:nvPr/>
        </p:nvPicPr>
        <p:blipFill>
          <a:blip r:embed="rId4" cstate="print"/>
          <a:srcRect/>
          <a:stretch>
            <a:fillRect/>
          </a:stretch>
        </p:blipFill>
        <p:spPr bwMode="auto">
          <a:xfrm>
            <a:off x="7452320" y="2852936"/>
            <a:ext cx="1423045" cy="1423045"/>
          </a:xfrm>
          <a:prstGeom prst="rect">
            <a:avLst/>
          </a:prstGeom>
          <a:noFill/>
        </p:spPr>
      </p:pic>
      <p:sp>
        <p:nvSpPr>
          <p:cNvPr id="5" name="TextBox 4"/>
          <p:cNvSpPr txBox="1"/>
          <p:nvPr/>
        </p:nvSpPr>
        <p:spPr>
          <a:xfrm>
            <a:off x="5508104" y="3212976"/>
            <a:ext cx="1944216" cy="369332"/>
          </a:xfrm>
          <a:prstGeom prst="rect">
            <a:avLst/>
          </a:prstGeom>
          <a:noFill/>
        </p:spPr>
        <p:txBody>
          <a:bodyPr wrap="square" rtlCol="0">
            <a:spAutoFit/>
          </a:bodyPr>
          <a:lstStyle/>
          <a:p>
            <a:r>
              <a:rPr lang="en-US" dirty="0" smtClean="0">
                <a:latin typeface="Berlin Sans FB" pitchFamily="34" charset="0"/>
              </a:rPr>
              <a:t>Activated carbon</a:t>
            </a:r>
            <a:endParaRPr lang="en-SG" dirty="0">
              <a:latin typeface="Berlin Sans FB" pitchFamily="34" charset="0"/>
            </a:endParaRPr>
          </a:p>
        </p:txBody>
      </p:sp>
    </p:spTree>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098" name="Titre 1"/>
          <p:cNvSpPr>
            <a:spLocks noGrp="1"/>
          </p:cNvSpPr>
          <p:nvPr>
            <p:ph type="title"/>
          </p:nvPr>
        </p:nvSpPr>
        <p:spPr>
          <a:xfrm>
            <a:off x="1928813" y="274638"/>
            <a:ext cx="6686550" cy="1143000"/>
          </a:xfrm>
        </p:spPr>
        <p:txBody>
          <a:bodyPr/>
          <a:lstStyle/>
          <a:p>
            <a:pPr algn="r" eaLnBrk="1" hangingPunct="1"/>
            <a:r>
              <a:rPr lang="fr-CA" sz="3600" smtClean="0">
                <a:latin typeface="Berlin Sans FB" pitchFamily="34" charset="0"/>
              </a:rPr>
              <a:t>Background</a:t>
            </a:r>
          </a:p>
        </p:txBody>
      </p:sp>
      <p:graphicFrame>
        <p:nvGraphicFramePr>
          <p:cNvPr id="4" name="Content Placeholder 3"/>
          <p:cNvGraphicFramePr>
            <a:graphicFrameLocks/>
          </p:cNvGraphicFramePr>
          <p:nvPr/>
        </p:nvGraphicFramePr>
        <p:xfrm>
          <a:off x="1835696" y="1916832"/>
          <a:ext cx="6768752" cy="3240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5602" name="Titre 1"/>
          <p:cNvSpPr>
            <a:spLocks noGrp="1"/>
          </p:cNvSpPr>
          <p:nvPr>
            <p:ph type="title"/>
          </p:nvPr>
        </p:nvSpPr>
        <p:spPr>
          <a:xfrm>
            <a:off x="1928813" y="274638"/>
            <a:ext cx="6686550" cy="1143000"/>
          </a:xfrm>
        </p:spPr>
        <p:txBody>
          <a:bodyPr/>
          <a:lstStyle/>
          <a:p>
            <a:pPr algn="r" eaLnBrk="1" hangingPunct="1"/>
            <a:r>
              <a:rPr lang="fr-CA" sz="3600" dirty="0" err="1" smtClean="0">
                <a:latin typeface="Berlin Sans FB" pitchFamily="34" charset="0"/>
              </a:rPr>
              <a:t>Further</a:t>
            </a:r>
            <a:r>
              <a:rPr lang="fr-CA" sz="3600" dirty="0" smtClean="0">
                <a:latin typeface="Berlin Sans FB" pitchFamily="34" charset="0"/>
              </a:rPr>
              <a:t> </a:t>
            </a:r>
            <a:r>
              <a:rPr lang="fr-CA" sz="3600" dirty="0" err="1" smtClean="0">
                <a:latin typeface="Berlin Sans FB" pitchFamily="34" charset="0"/>
              </a:rPr>
              <a:t>Studies</a:t>
            </a:r>
            <a:endParaRPr lang="fr-CA" sz="3600" dirty="0" smtClean="0">
              <a:latin typeface="Berlin Sans FB" pitchFamily="34" charset="0"/>
            </a:endParaRPr>
          </a:p>
        </p:txBody>
      </p:sp>
      <p:graphicFrame>
        <p:nvGraphicFramePr>
          <p:cNvPr id="8" name="Diagram 7"/>
          <p:cNvGraphicFramePr/>
          <p:nvPr/>
        </p:nvGraphicFramePr>
        <p:xfrm>
          <a:off x="2483768" y="1196752"/>
          <a:ext cx="6336704" cy="172819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5604" name="TextBox 1"/>
          <p:cNvSpPr txBox="1">
            <a:spLocks noChangeArrowheads="1"/>
          </p:cNvSpPr>
          <p:nvPr/>
        </p:nvSpPr>
        <p:spPr bwMode="auto">
          <a:xfrm>
            <a:off x="2144713" y="1412875"/>
            <a:ext cx="6556375" cy="47089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Clr>
                <a:srgbClr val="92D050"/>
              </a:buClr>
              <a:buFont typeface="Wingdings" pitchFamily="2" charset="2"/>
              <a:buChar char="v"/>
            </a:pPr>
            <a:r>
              <a:rPr lang="en-SG" sz="2000" dirty="0" smtClean="0">
                <a:latin typeface="Berlin Sans FB" pitchFamily="34" charset="0"/>
              </a:rPr>
              <a:t>Investigation of the absorption ability of other common heavy metal ions such as manganese (II) and copper (II) ions by </a:t>
            </a:r>
            <a:r>
              <a:rPr lang="en-SG" sz="2000" dirty="0" err="1" smtClean="0">
                <a:latin typeface="Berlin Sans FB" pitchFamily="34" charset="0"/>
              </a:rPr>
              <a:t>Khaya</a:t>
            </a:r>
            <a:r>
              <a:rPr lang="en-SG" sz="2000" dirty="0" smtClean="0">
                <a:latin typeface="Berlin Sans FB" pitchFamily="34" charset="0"/>
              </a:rPr>
              <a:t> leaves. </a:t>
            </a:r>
          </a:p>
          <a:p>
            <a:pPr eaLnBrk="1" hangingPunct="1">
              <a:buClr>
                <a:srgbClr val="92D050"/>
              </a:buClr>
              <a:buFont typeface="Wingdings" pitchFamily="2" charset="2"/>
              <a:buChar char="v"/>
            </a:pPr>
            <a:endParaRPr lang="en-US" sz="2000" dirty="0" smtClean="0">
              <a:latin typeface="Berlin Sans FB" pitchFamily="34" charset="0"/>
            </a:endParaRPr>
          </a:p>
          <a:p>
            <a:pPr marL="0" indent="0" eaLnBrk="1" hangingPunct="1">
              <a:buClr>
                <a:srgbClr val="92D050"/>
              </a:buClr>
            </a:pPr>
            <a:endParaRPr lang="en-SG" sz="2000" dirty="0" smtClean="0">
              <a:latin typeface="Berlin Sans FB" pitchFamily="34" charset="0"/>
            </a:endParaRPr>
          </a:p>
          <a:p>
            <a:pPr eaLnBrk="1" hangingPunct="1">
              <a:buClr>
                <a:srgbClr val="92D050"/>
              </a:buClr>
              <a:buFont typeface="Wingdings" pitchFamily="2" charset="2"/>
              <a:buChar char="v"/>
            </a:pPr>
            <a:r>
              <a:rPr lang="en-SG" sz="2000" dirty="0" smtClean="0">
                <a:latin typeface="Berlin Sans FB" pitchFamily="34" charset="0"/>
              </a:rPr>
              <a:t>Kinetic studies can also be carried out.</a:t>
            </a:r>
          </a:p>
          <a:p>
            <a:pPr eaLnBrk="1" hangingPunct="1">
              <a:buClr>
                <a:srgbClr val="92D050"/>
              </a:buClr>
              <a:buFont typeface="Wingdings" pitchFamily="2" charset="2"/>
              <a:buChar char="v"/>
            </a:pPr>
            <a:endParaRPr lang="en-US" sz="2000" dirty="0" smtClean="0">
              <a:latin typeface="Berlin Sans FB" pitchFamily="34" charset="0"/>
            </a:endParaRPr>
          </a:p>
          <a:p>
            <a:pPr marL="0" indent="0" eaLnBrk="1" hangingPunct="1">
              <a:buClr>
                <a:srgbClr val="92D050"/>
              </a:buClr>
            </a:pPr>
            <a:endParaRPr lang="en-US" sz="2000" dirty="0" smtClean="0">
              <a:latin typeface="Berlin Sans FB" pitchFamily="34" charset="0"/>
            </a:endParaRPr>
          </a:p>
          <a:p>
            <a:pPr eaLnBrk="1" hangingPunct="1">
              <a:buClr>
                <a:srgbClr val="92D050"/>
              </a:buClr>
              <a:buFont typeface="Wingdings" pitchFamily="2" charset="2"/>
              <a:buChar char="v"/>
            </a:pPr>
            <a:r>
              <a:rPr lang="en-US" sz="2000" dirty="0" smtClean="0">
                <a:latin typeface="Berlin Sans FB" pitchFamily="34" charset="0"/>
              </a:rPr>
              <a:t>Variables such as the initial concentration of heavy metal ion solution and contact time between the leaves and the ions can be altered.</a:t>
            </a:r>
            <a:endParaRPr lang="en-SG" sz="2000" dirty="0" smtClean="0">
              <a:latin typeface="Berlin Sans FB" pitchFamily="34" charset="0"/>
            </a:endParaRPr>
          </a:p>
          <a:p>
            <a:pPr eaLnBrk="1" hangingPunct="1">
              <a:buClr>
                <a:srgbClr val="92D050"/>
              </a:buClr>
              <a:buFont typeface="Wingdings" pitchFamily="2" charset="2"/>
              <a:buChar char="v"/>
            </a:pPr>
            <a:endParaRPr lang="en-US" sz="2000" dirty="0">
              <a:latin typeface="Berlin Sans FB" pitchFamily="34" charset="0"/>
            </a:endParaRPr>
          </a:p>
          <a:p>
            <a:pPr eaLnBrk="1" hangingPunct="1">
              <a:buClr>
                <a:srgbClr val="92D050"/>
              </a:buClr>
              <a:buFont typeface="Wingdings" pitchFamily="2" charset="2"/>
              <a:buChar char="v"/>
            </a:pPr>
            <a:r>
              <a:rPr lang="en-US" sz="2000" dirty="0" smtClean="0">
                <a:latin typeface="Berlin Sans FB" pitchFamily="34" charset="0"/>
              </a:rPr>
              <a:t>Create a prototype such using </a:t>
            </a:r>
            <a:r>
              <a:rPr lang="en-US" sz="2000" dirty="0" err="1" smtClean="0">
                <a:latin typeface="Berlin Sans FB" pitchFamily="34" charset="0"/>
              </a:rPr>
              <a:t>Khaya</a:t>
            </a:r>
            <a:r>
              <a:rPr lang="en-US" sz="2000" dirty="0" smtClean="0">
                <a:latin typeface="Berlin Sans FB" pitchFamily="34" charset="0"/>
              </a:rPr>
              <a:t> Leaves to remove metal ions more efficiently</a:t>
            </a:r>
            <a:endParaRPr lang="en-US" sz="2000" dirty="0">
              <a:latin typeface="Berlin Sans FB" pitchFamily="34" charset="0"/>
            </a:endParaRPr>
          </a:p>
          <a:p>
            <a:pPr eaLnBrk="1" hangingPunct="1">
              <a:buClr>
                <a:srgbClr val="92D050"/>
              </a:buClr>
              <a:buFont typeface="Wingdings" pitchFamily="2" charset="2"/>
              <a:buChar char="v"/>
            </a:pPr>
            <a:endParaRPr lang="en-GB" sz="2000" dirty="0">
              <a:latin typeface="Berlin Sans FB" pitchFamily="34" charset="0"/>
            </a:endParaRPr>
          </a:p>
        </p:txBody>
      </p:sp>
    </p:spTree>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pPr algn="r" eaLnBrk="1" hangingPunct="1"/>
            <a:r>
              <a:rPr lang="en-US" sz="3600" smtClean="0">
                <a:latin typeface="Berlin Sans FB" pitchFamily="34" charset="0"/>
              </a:rPr>
              <a:t>Bibliography</a:t>
            </a:r>
            <a:endParaRPr lang="en-SG" sz="3600" smtClean="0">
              <a:latin typeface="Berlin Sans FB" pitchFamily="34" charset="0"/>
            </a:endParaRPr>
          </a:p>
        </p:txBody>
      </p:sp>
      <p:sp>
        <p:nvSpPr>
          <p:cNvPr id="26627" name="Content Placeholder 2"/>
          <p:cNvSpPr>
            <a:spLocks noGrp="1"/>
          </p:cNvSpPr>
          <p:nvPr>
            <p:ph idx="1"/>
          </p:nvPr>
        </p:nvSpPr>
        <p:spPr>
          <a:xfrm>
            <a:off x="1835150" y="1268413"/>
            <a:ext cx="7129463" cy="4525962"/>
          </a:xfrm>
        </p:spPr>
        <p:txBody>
          <a:bodyPr/>
          <a:lstStyle/>
          <a:p>
            <a:pPr eaLnBrk="1" hangingPunct="1">
              <a:buClr>
                <a:srgbClr val="265F00"/>
              </a:buClr>
              <a:buSzPct val="90000"/>
              <a:buFont typeface="Wingdings" pitchFamily="2" charset="2"/>
              <a:buChar char="v"/>
            </a:pPr>
            <a:r>
              <a:rPr lang="en-SG" sz="1400" dirty="0" err="1" smtClean="0">
                <a:latin typeface="Berlin Sans FB" pitchFamily="34" charset="0"/>
              </a:rPr>
              <a:t>Universtity</a:t>
            </a:r>
            <a:r>
              <a:rPr lang="en-SG" sz="1400" dirty="0" smtClean="0">
                <a:latin typeface="Berlin Sans FB" pitchFamily="34" charset="0"/>
              </a:rPr>
              <a:t>, of Waikato. (</a:t>
            </a:r>
            <a:r>
              <a:rPr lang="en-SG" sz="1400" dirty="0" err="1" smtClean="0">
                <a:latin typeface="Berlin Sans FB" pitchFamily="34" charset="0"/>
              </a:rPr>
              <a:t>n.d</a:t>
            </a:r>
            <a:r>
              <a:rPr lang="en-SG" sz="1400" dirty="0" smtClean="0">
                <a:latin typeface="Berlin Sans FB" pitchFamily="34" charset="0"/>
              </a:rPr>
              <a:t>.). </a:t>
            </a:r>
            <a:r>
              <a:rPr lang="en-SG" sz="1400" i="1" dirty="0" smtClean="0">
                <a:latin typeface="Berlin Sans FB" pitchFamily="34" charset="0"/>
              </a:rPr>
              <a:t>Plant structure &amp; function</a:t>
            </a:r>
            <a:r>
              <a:rPr lang="en-SG" sz="1400" dirty="0" smtClean="0">
                <a:latin typeface="Berlin Sans FB" pitchFamily="34" charset="0"/>
              </a:rPr>
              <a:t>. Retrieved from http://sci.waikato.ac.nz/farm/images/cellulose%20structure%20RF.jpg </a:t>
            </a:r>
          </a:p>
          <a:p>
            <a:pPr eaLnBrk="1" hangingPunct="1">
              <a:buFont typeface="Wingdings" pitchFamily="2" charset="2"/>
              <a:buChar char="v"/>
            </a:pPr>
            <a:r>
              <a:rPr lang="en-SG" sz="1400" dirty="0" err="1" smtClean="0">
                <a:latin typeface="Berlin Sans FB" pitchFamily="34" charset="0"/>
              </a:rPr>
              <a:t>Yoshita</a:t>
            </a:r>
            <a:r>
              <a:rPr lang="en-SG" sz="1400" dirty="0" smtClean="0">
                <a:latin typeface="Berlin Sans FB" pitchFamily="34" charset="0"/>
              </a:rPr>
              <a:t> A. e</a:t>
            </a:r>
            <a:r>
              <a:rPr lang="en-SG" sz="1400" i="1" dirty="0" smtClean="0">
                <a:latin typeface="Berlin Sans FB" pitchFamily="34" charset="0"/>
              </a:rPr>
              <a:t>t al.</a:t>
            </a:r>
            <a:r>
              <a:rPr lang="en-SG" sz="1400" dirty="0" smtClean="0">
                <a:latin typeface="Berlin Sans FB" pitchFamily="34" charset="0"/>
              </a:rPr>
              <a:t>(2009). Sorption of lead from aqueous solutions by spent tea leaf. </a:t>
            </a:r>
            <a:r>
              <a:rPr lang="en-SG" sz="1400" i="1" dirty="0" smtClean="0">
                <a:latin typeface="Berlin Sans FB" pitchFamily="34" charset="0"/>
              </a:rPr>
              <a:t>African Journal of Biotechnology</a:t>
            </a:r>
            <a:r>
              <a:rPr lang="en-SG" sz="1400" dirty="0" smtClean="0">
                <a:latin typeface="Berlin Sans FB" pitchFamily="34" charset="0"/>
              </a:rPr>
              <a:t>, </a:t>
            </a:r>
            <a:r>
              <a:rPr lang="en-SG" sz="1400" i="1" dirty="0" smtClean="0">
                <a:latin typeface="Berlin Sans FB" pitchFamily="34" charset="0"/>
              </a:rPr>
              <a:t>8</a:t>
            </a:r>
            <a:r>
              <a:rPr lang="en-SG" sz="1400" dirty="0" smtClean="0">
                <a:latin typeface="Berlin Sans FB" pitchFamily="34" charset="0"/>
              </a:rPr>
              <a:t>(10), 2212-2217.</a:t>
            </a:r>
          </a:p>
          <a:p>
            <a:pPr eaLnBrk="1" hangingPunct="1">
              <a:buFont typeface="Wingdings" pitchFamily="2" charset="2"/>
              <a:buChar char="v"/>
            </a:pPr>
            <a:r>
              <a:rPr lang="en-SG" sz="1400" dirty="0" err="1" smtClean="0">
                <a:latin typeface="Berlin Sans FB" pitchFamily="34" charset="0"/>
              </a:rPr>
              <a:t>Zuorro</a:t>
            </a:r>
            <a:r>
              <a:rPr lang="en-SG" sz="1400" dirty="0" smtClean="0">
                <a:latin typeface="Berlin Sans FB" pitchFamily="34" charset="0"/>
              </a:rPr>
              <a:t>, A, &amp; </a:t>
            </a:r>
            <a:r>
              <a:rPr lang="en-SG" sz="1400" dirty="0" err="1" smtClean="0">
                <a:latin typeface="Berlin Sans FB" pitchFamily="34" charset="0"/>
              </a:rPr>
              <a:t>Lavecchia</a:t>
            </a:r>
            <a:r>
              <a:rPr lang="en-SG" sz="1400" dirty="0" smtClean="0">
                <a:latin typeface="Berlin Sans FB" pitchFamily="34" charset="0"/>
              </a:rPr>
              <a:t>, R. (2010). Adsorption of </a:t>
            </a:r>
            <a:r>
              <a:rPr lang="en-SG" sz="1400" dirty="0" err="1" smtClean="0">
                <a:latin typeface="Berlin Sans FB" pitchFamily="34" charset="0"/>
              </a:rPr>
              <a:t>Pb</a:t>
            </a:r>
            <a:r>
              <a:rPr lang="en-SG" sz="1400" dirty="0" smtClean="0">
                <a:latin typeface="Berlin Sans FB" pitchFamily="34" charset="0"/>
              </a:rPr>
              <a:t>(II) on spent leaves of green and black tea. </a:t>
            </a:r>
            <a:r>
              <a:rPr lang="en-SG" sz="1400" i="1" dirty="0" smtClean="0">
                <a:latin typeface="Berlin Sans FB" pitchFamily="34" charset="0"/>
              </a:rPr>
              <a:t>American Journal of Applied Sciences</a:t>
            </a:r>
            <a:r>
              <a:rPr lang="en-SG" sz="1400" dirty="0" smtClean="0">
                <a:latin typeface="Berlin Sans FB" pitchFamily="34" charset="0"/>
              </a:rPr>
              <a:t>, </a:t>
            </a:r>
            <a:r>
              <a:rPr lang="en-SG" sz="1400" i="1" dirty="0" smtClean="0">
                <a:latin typeface="Berlin Sans FB" pitchFamily="34" charset="0"/>
              </a:rPr>
              <a:t>7</a:t>
            </a:r>
            <a:r>
              <a:rPr lang="en-SG" sz="1400" dirty="0" smtClean="0">
                <a:latin typeface="Berlin Sans FB" pitchFamily="34" charset="0"/>
              </a:rPr>
              <a:t>(10), 153-159.</a:t>
            </a:r>
          </a:p>
          <a:p>
            <a:pPr eaLnBrk="1" hangingPunct="1">
              <a:buFont typeface="Wingdings" pitchFamily="2" charset="2"/>
              <a:buChar char="v"/>
            </a:pPr>
            <a:r>
              <a:rPr lang="en-SG" sz="1400" dirty="0" smtClean="0">
                <a:latin typeface="Berlin Sans FB" pitchFamily="34" charset="0"/>
              </a:rPr>
              <a:t>Bhattacharya, J, &amp; </a:t>
            </a:r>
            <a:r>
              <a:rPr lang="en-SG" sz="1400" dirty="0" err="1" smtClean="0">
                <a:latin typeface="Berlin Sans FB" pitchFamily="34" charset="0"/>
              </a:rPr>
              <a:t>Mishra</a:t>
            </a:r>
            <a:r>
              <a:rPr lang="en-SG" sz="1400" dirty="0" smtClean="0">
                <a:latin typeface="Berlin Sans FB" pitchFamily="34" charset="0"/>
              </a:rPr>
              <a:t>, S. (2006). Potential of leaf litter for phenol adsorption ⎯a kinetic study. </a:t>
            </a:r>
            <a:r>
              <a:rPr lang="en-SG" sz="1400" i="1" dirty="0" smtClean="0">
                <a:latin typeface="Berlin Sans FB" pitchFamily="34" charset="0"/>
              </a:rPr>
              <a:t>Indian Journal of Chemical Technology</a:t>
            </a:r>
            <a:r>
              <a:rPr lang="en-SG" sz="1400" dirty="0" smtClean="0">
                <a:latin typeface="Berlin Sans FB" pitchFamily="34" charset="0"/>
              </a:rPr>
              <a:t>, </a:t>
            </a:r>
            <a:r>
              <a:rPr lang="en-SG" sz="1400" i="1" dirty="0" smtClean="0">
                <a:latin typeface="Berlin Sans FB" pitchFamily="34" charset="0"/>
              </a:rPr>
              <a:t>13</a:t>
            </a:r>
            <a:r>
              <a:rPr lang="en-SG" sz="1400" dirty="0" smtClean="0">
                <a:latin typeface="Berlin Sans FB" pitchFamily="34" charset="0"/>
              </a:rPr>
              <a:t>, 298-301.</a:t>
            </a:r>
          </a:p>
          <a:p>
            <a:pPr eaLnBrk="1" hangingPunct="1">
              <a:buFont typeface="Wingdings" pitchFamily="2" charset="2"/>
              <a:buChar char="v"/>
            </a:pPr>
            <a:r>
              <a:rPr lang="en-SG" sz="1400" dirty="0" smtClean="0">
                <a:latin typeface="Berlin Sans FB" pitchFamily="34" charset="0"/>
              </a:rPr>
              <a:t>Mane, P.C. et al. (2010). Chromium adsorption onto activated carbon derived from </a:t>
            </a:r>
            <a:r>
              <a:rPr lang="en-SG" sz="1400" dirty="0" err="1" smtClean="0">
                <a:latin typeface="Berlin Sans FB" pitchFamily="34" charset="0"/>
              </a:rPr>
              <a:t>tendu</a:t>
            </a:r>
            <a:r>
              <a:rPr lang="en-SG" sz="1400" dirty="0" smtClean="0">
                <a:latin typeface="Berlin Sans FB" pitchFamily="34" charset="0"/>
              </a:rPr>
              <a:t> (</a:t>
            </a:r>
            <a:r>
              <a:rPr lang="en-SG" sz="1400" dirty="0" err="1" smtClean="0">
                <a:latin typeface="Berlin Sans FB" pitchFamily="34" charset="0"/>
              </a:rPr>
              <a:t>diospyros</a:t>
            </a:r>
            <a:r>
              <a:rPr lang="en-SG" sz="1400" dirty="0" smtClean="0">
                <a:latin typeface="Berlin Sans FB" pitchFamily="34" charset="0"/>
              </a:rPr>
              <a:t> </a:t>
            </a:r>
            <a:r>
              <a:rPr lang="en-SG" sz="1400" dirty="0" err="1" smtClean="0">
                <a:latin typeface="Berlin Sans FB" pitchFamily="34" charset="0"/>
              </a:rPr>
              <a:t>melanoxylon</a:t>
            </a:r>
            <a:r>
              <a:rPr lang="en-SG" sz="1400" dirty="0" smtClean="0">
                <a:latin typeface="Berlin Sans FB" pitchFamily="34" charset="0"/>
              </a:rPr>
              <a:t>) leaf refuse: influence of metal/carbon ratio, time and ph. </a:t>
            </a:r>
            <a:r>
              <a:rPr lang="en-SG" sz="1400" i="1" dirty="0" smtClean="0">
                <a:latin typeface="Berlin Sans FB" pitchFamily="34" charset="0"/>
              </a:rPr>
              <a:t>Applied Science Research</a:t>
            </a:r>
            <a:r>
              <a:rPr lang="en-SG" sz="1400" dirty="0" smtClean="0">
                <a:latin typeface="Berlin Sans FB" pitchFamily="34" charset="0"/>
              </a:rPr>
              <a:t>, </a:t>
            </a:r>
            <a:r>
              <a:rPr lang="en-SG" sz="1400" i="1" dirty="0" smtClean="0">
                <a:latin typeface="Berlin Sans FB" pitchFamily="34" charset="0"/>
              </a:rPr>
              <a:t>1</a:t>
            </a:r>
            <a:r>
              <a:rPr lang="en-SG" sz="1400" dirty="0" smtClean="0">
                <a:latin typeface="Berlin Sans FB" pitchFamily="34" charset="0"/>
              </a:rPr>
              <a:t>(3), 212-221.</a:t>
            </a:r>
          </a:p>
          <a:p>
            <a:pPr eaLnBrk="1" hangingPunct="1">
              <a:buFont typeface="Wingdings" pitchFamily="2" charset="2"/>
              <a:buChar char="v"/>
            </a:pPr>
            <a:r>
              <a:rPr lang="en-SG" sz="1400" dirty="0" err="1" smtClean="0">
                <a:latin typeface="Berlin Sans FB" pitchFamily="34" charset="0"/>
              </a:rPr>
              <a:t>Kandah</a:t>
            </a:r>
            <a:r>
              <a:rPr lang="en-SG" sz="1400" dirty="0" smtClean="0">
                <a:latin typeface="Berlin Sans FB" pitchFamily="34" charset="0"/>
              </a:rPr>
              <a:t>, M.I. (2010). Adsorption of cadmium onto activated and non-activated date pits.</a:t>
            </a:r>
            <a:r>
              <a:rPr lang="en-SG" sz="1400" i="1" dirty="0" smtClean="0">
                <a:latin typeface="Berlin Sans FB" pitchFamily="34" charset="0"/>
              </a:rPr>
              <a:t> World Academy of Science, Engineering and Technology,</a:t>
            </a:r>
            <a:endParaRPr lang="en-SG" sz="1400" dirty="0" smtClean="0">
              <a:latin typeface="Berlin Sans FB" pitchFamily="34" charset="0"/>
            </a:endParaRPr>
          </a:p>
          <a:p>
            <a:pPr eaLnBrk="1" hangingPunct="1">
              <a:buFont typeface="Wingdings" pitchFamily="2" charset="2"/>
              <a:buChar char="v"/>
            </a:pPr>
            <a:r>
              <a:rPr lang="en-SG" sz="1400" i="1" dirty="0" err="1" smtClean="0">
                <a:latin typeface="Berlin Sans FB" pitchFamily="34" charset="0"/>
              </a:rPr>
              <a:t>P</a:t>
            </a:r>
            <a:r>
              <a:rPr lang="en-SG" sz="1400" dirty="0" err="1" smtClean="0">
                <a:latin typeface="Berlin Sans FB" pitchFamily="34" charset="0"/>
              </a:rPr>
              <a:t>ielichowska</a:t>
            </a:r>
            <a:r>
              <a:rPr lang="en-SG" sz="1400" dirty="0" smtClean="0">
                <a:latin typeface="Berlin Sans FB" pitchFamily="34" charset="0"/>
              </a:rPr>
              <a:t>, M, &amp; </a:t>
            </a:r>
            <a:r>
              <a:rPr lang="en-SG" sz="1400" dirty="0" err="1" smtClean="0">
                <a:latin typeface="Berlin Sans FB" pitchFamily="34" charset="0"/>
              </a:rPr>
              <a:t>Wierzbicka</a:t>
            </a:r>
            <a:r>
              <a:rPr lang="en-SG" sz="1400" dirty="0" smtClean="0">
                <a:latin typeface="Berlin Sans FB" pitchFamily="34" charset="0"/>
              </a:rPr>
              <a:t>, M. </a:t>
            </a:r>
            <a:r>
              <a:rPr lang="en-SG" sz="1400" i="1" dirty="0" smtClean="0">
                <a:latin typeface="Berlin Sans FB" pitchFamily="34" charset="0"/>
              </a:rPr>
              <a:t>(2004). Uptake and localization of cadmium by </a:t>
            </a:r>
            <a:r>
              <a:rPr lang="en-SG" sz="1400" i="1" dirty="0" err="1" smtClean="0">
                <a:latin typeface="Berlin Sans FB" pitchFamily="34" charset="0"/>
              </a:rPr>
              <a:t>biscutella</a:t>
            </a:r>
            <a:r>
              <a:rPr lang="en-SG" sz="1400" i="1" dirty="0" smtClean="0">
                <a:latin typeface="Berlin Sans FB" pitchFamily="34" charset="0"/>
              </a:rPr>
              <a:t> </a:t>
            </a:r>
            <a:r>
              <a:rPr lang="en-SG" sz="1400" i="1" dirty="0" err="1" smtClean="0">
                <a:latin typeface="Berlin Sans FB" pitchFamily="34" charset="0"/>
              </a:rPr>
              <a:t>laevigata</a:t>
            </a:r>
            <a:r>
              <a:rPr lang="en-SG" sz="1400" i="1" dirty="0" smtClean="0">
                <a:latin typeface="Berlin Sans FB" pitchFamily="34" charset="0"/>
              </a:rPr>
              <a:t>, a cadmium </a:t>
            </a:r>
            <a:r>
              <a:rPr lang="en-SG" sz="1400" i="1" dirty="0" err="1" smtClean="0">
                <a:latin typeface="Berlin Sans FB" pitchFamily="34" charset="0"/>
              </a:rPr>
              <a:t>hyperaccumulator</a:t>
            </a:r>
            <a:r>
              <a:rPr lang="en-SG" sz="1400" i="1" dirty="0" smtClean="0">
                <a:latin typeface="Berlin Sans FB" pitchFamily="34" charset="0"/>
              </a:rPr>
              <a:t>. ACTA BIOLOGICA CRACOVIENSIA Series </a:t>
            </a:r>
            <a:r>
              <a:rPr lang="en-SG" sz="1400" i="1" dirty="0" err="1" smtClean="0">
                <a:latin typeface="Berlin Sans FB" pitchFamily="34" charset="0"/>
              </a:rPr>
              <a:t>Botanica</a:t>
            </a:r>
            <a:r>
              <a:rPr lang="en-SG" sz="1400" i="1" dirty="0" smtClean="0">
                <a:latin typeface="Berlin Sans FB" pitchFamily="34" charset="0"/>
              </a:rPr>
              <a:t>, 46, 57-63.</a:t>
            </a:r>
            <a:endParaRPr lang="en-SG" sz="1400" dirty="0" smtClean="0">
              <a:latin typeface="Berlin Sans FB" pitchFamily="34" charset="0"/>
            </a:endParaRPr>
          </a:p>
          <a:p>
            <a:pPr eaLnBrk="1" hangingPunct="1">
              <a:buFont typeface="Wingdings" pitchFamily="2" charset="2"/>
              <a:buChar char="v"/>
            </a:pPr>
            <a:r>
              <a:rPr lang="en-SG" sz="1400" dirty="0" smtClean="0">
                <a:latin typeface="Berlin Sans FB" pitchFamily="34" charset="0"/>
              </a:rPr>
              <a:t>Dash, S.N., &amp; Murthy, R.C.V.</a:t>
            </a:r>
            <a:r>
              <a:rPr lang="en-SG" sz="1400" i="1" dirty="0" smtClean="0">
                <a:latin typeface="Berlin Sans FB" pitchFamily="34" charset="0"/>
              </a:rPr>
              <a:t> (2010). Preparation of carbonaceous heavy metal adsorbent from </a:t>
            </a:r>
            <a:r>
              <a:rPr lang="en-SG" sz="1400" i="1" dirty="0" err="1" smtClean="0">
                <a:latin typeface="Berlin Sans FB" pitchFamily="34" charset="0"/>
              </a:rPr>
              <a:t>shorea</a:t>
            </a:r>
            <a:r>
              <a:rPr lang="en-SG" sz="1400" i="1" dirty="0" smtClean="0">
                <a:latin typeface="Berlin Sans FB" pitchFamily="34" charset="0"/>
              </a:rPr>
              <a:t> </a:t>
            </a:r>
            <a:r>
              <a:rPr lang="en-SG" sz="1400" i="1" dirty="0" err="1" smtClean="0">
                <a:latin typeface="Berlin Sans FB" pitchFamily="34" charset="0"/>
              </a:rPr>
              <a:t>robusta</a:t>
            </a:r>
            <a:r>
              <a:rPr lang="en-SG" sz="1400" i="1" dirty="0" smtClean="0">
                <a:latin typeface="Berlin Sans FB" pitchFamily="34" charset="0"/>
              </a:rPr>
              <a:t> leaf litter using phosphoric acid impregnation . International Journal of Environmental Sciences, 1(3), 296-313.</a:t>
            </a:r>
            <a:endParaRPr lang="en-SG" sz="1400" dirty="0" smtClean="0">
              <a:latin typeface="Berlin Sans FB" pitchFamily="34" charset="0"/>
            </a:endParaRPr>
          </a:p>
          <a:p>
            <a:pPr eaLnBrk="1" hangingPunct="1">
              <a:buFont typeface="Wingdings" pitchFamily="2" charset="2"/>
              <a:buChar char="v"/>
            </a:pPr>
            <a:r>
              <a:rPr lang="en-SG" sz="1400" dirty="0" smtClean="0">
                <a:latin typeface="Berlin Sans FB" pitchFamily="34" charset="0"/>
              </a:rPr>
              <a:t>Gupta, S, &amp; </a:t>
            </a:r>
            <a:r>
              <a:rPr lang="en-SG" sz="1400" dirty="0" err="1" smtClean="0">
                <a:latin typeface="Berlin Sans FB" pitchFamily="34" charset="0"/>
              </a:rPr>
              <a:t>Babu</a:t>
            </a:r>
            <a:r>
              <a:rPr lang="en-SG" sz="1400" dirty="0" smtClean="0">
                <a:latin typeface="Berlin Sans FB" pitchFamily="34" charset="0"/>
              </a:rPr>
              <a:t>, B V. Adsorption of chromium (VI) by a low-cost adsorbent prepared from tamarind seeds.</a:t>
            </a:r>
          </a:p>
          <a:p>
            <a:pPr eaLnBrk="1" hangingPunct="1">
              <a:buClr>
                <a:srgbClr val="265F00"/>
              </a:buClr>
              <a:buSzPct val="90000"/>
              <a:buFont typeface="Wingdings" pitchFamily="2" charset="2"/>
              <a:buChar char="v"/>
            </a:pPr>
            <a:endParaRPr lang="en-SG" sz="1600" dirty="0" smtClean="0">
              <a:latin typeface="Berlin Sans FB" pitchFamily="34" charset="0"/>
            </a:endParaRPr>
          </a:p>
        </p:txBody>
      </p:sp>
    </p:spTree>
  </p:cSld>
  <p:clrMapOvr>
    <a:masterClrMapping/>
  </p:clrMapOvr>
  <p:transition spd="slow">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3"/>
          <p:cNvSpPr>
            <a:spLocks noGrp="1"/>
          </p:cNvSpPr>
          <p:nvPr>
            <p:ph type="title"/>
          </p:nvPr>
        </p:nvSpPr>
        <p:spPr>
          <a:xfrm>
            <a:off x="914400" y="3212976"/>
            <a:ext cx="8229600" cy="1143000"/>
          </a:xfrm>
        </p:spPr>
        <p:txBody>
          <a:bodyPr>
            <a:scene3d>
              <a:camera prst="orthographicFront"/>
              <a:lightRig rig="soft" dir="t">
                <a:rot lat="0" lon="0" rev="10800000"/>
              </a:lightRig>
            </a:scene3d>
            <a:sp3d>
              <a:bevelT w="27940" h="12700"/>
              <a:contourClr>
                <a:srgbClr val="DDDDDD"/>
              </a:contourClr>
            </a:sp3d>
          </a:bodyPr>
          <a:lstStyle/>
          <a:p>
            <a:pPr eaLnBrk="1" hangingPunct="1"/>
            <a:r>
              <a:rPr lang="en-US" sz="5000" b="1" spc="150" dirty="0" smtClean="0">
                <a:ln w="11430"/>
                <a:effectLst>
                  <a:outerShdw blurRad="38100" dist="38100" dir="2700000" algn="tl">
                    <a:srgbClr val="000000">
                      <a:alpha val="43137"/>
                    </a:srgbClr>
                  </a:outerShdw>
                </a:effectLst>
                <a:latin typeface="Berlin Sans FB" pitchFamily="34" charset="0"/>
              </a:rPr>
              <a:t>Thank You!</a:t>
            </a:r>
            <a:br>
              <a:rPr lang="en-US" sz="5000" b="1" spc="150" dirty="0" smtClean="0">
                <a:ln w="11430"/>
                <a:effectLst>
                  <a:outerShdw blurRad="38100" dist="38100" dir="2700000" algn="tl">
                    <a:srgbClr val="000000">
                      <a:alpha val="43137"/>
                    </a:srgbClr>
                  </a:outerShdw>
                </a:effectLst>
                <a:latin typeface="Berlin Sans FB" pitchFamily="34" charset="0"/>
              </a:rPr>
            </a:br>
            <a:r>
              <a:rPr lang="en-US" sz="5000" b="1" spc="150" dirty="0" smtClean="0">
                <a:ln w="11430"/>
                <a:effectLst>
                  <a:outerShdw blurRad="38100" dist="38100" dir="2700000" algn="tl">
                    <a:srgbClr val="000000">
                      <a:alpha val="43137"/>
                    </a:srgbClr>
                  </a:outerShdw>
                </a:effectLst>
                <a:latin typeface="Berlin Sans FB" pitchFamily="34" charset="0"/>
              </a:rPr>
              <a:t/>
            </a:r>
            <a:br>
              <a:rPr lang="en-US" sz="5000" b="1" spc="150" dirty="0" smtClean="0">
                <a:ln w="11430"/>
                <a:effectLst>
                  <a:outerShdw blurRad="38100" dist="38100" dir="2700000" algn="tl">
                    <a:srgbClr val="000000">
                      <a:alpha val="43137"/>
                    </a:srgbClr>
                  </a:outerShdw>
                </a:effectLst>
                <a:latin typeface="Berlin Sans FB" pitchFamily="34" charset="0"/>
              </a:rPr>
            </a:br>
            <a:r>
              <a:rPr lang="en-US" sz="5000" b="1" spc="150" dirty="0" smtClean="0">
                <a:ln w="11430"/>
                <a:solidFill>
                  <a:srgbClr val="F8F8F8"/>
                </a:solidFill>
                <a:effectLst>
                  <a:outerShdw blurRad="25400" algn="tl" rotWithShape="0">
                    <a:srgbClr val="000000">
                      <a:alpha val="43000"/>
                    </a:srgbClr>
                  </a:outerShdw>
                </a:effectLst>
                <a:latin typeface="Berlin Sans FB" pitchFamily="34" charset="0"/>
              </a:rPr>
              <a:t/>
            </a:r>
            <a:br>
              <a:rPr lang="en-US" sz="5000" b="1" spc="150" dirty="0" smtClean="0">
                <a:ln w="11430"/>
                <a:solidFill>
                  <a:srgbClr val="F8F8F8"/>
                </a:solidFill>
                <a:effectLst>
                  <a:outerShdw blurRad="25400" algn="tl" rotWithShape="0">
                    <a:srgbClr val="000000">
                      <a:alpha val="43000"/>
                    </a:srgbClr>
                  </a:outerShdw>
                </a:effectLst>
                <a:latin typeface="Berlin Sans FB" pitchFamily="34" charset="0"/>
              </a:rPr>
            </a:br>
            <a:endParaRPr lang="en-SG" sz="5000" b="1" spc="150" dirty="0" smtClean="0">
              <a:ln w="11430"/>
              <a:solidFill>
                <a:srgbClr val="F8F8F8"/>
              </a:solidFill>
              <a:effectLst>
                <a:outerShdw blurRad="25400" algn="tl" rotWithShape="0">
                  <a:srgbClr val="000000">
                    <a:alpha val="43000"/>
                  </a:srgbClr>
                </a:outerShdw>
              </a:effectLst>
              <a:latin typeface="Berlin Sans FB" pitchFamily="34" charset="0"/>
            </a:endParaRPr>
          </a:p>
        </p:txBody>
      </p:sp>
    </p:spTree>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122" name="Titre 1"/>
          <p:cNvSpPr>
            <a:spLocks noGrp="1"/>
          </p:cNvSpPr>
          <p:nvPr>
            <p:ph type="title"/>
          </p:nvPr>
        </p:nvSpPr>
        <p:spPr>
          <a:xfrm>
            <a:off x="1928813" y="274638"/>
            <a:ext cx="6686550" cy="1143000"/>
          </a:xfrm>
        </p:spPr>
        <p:txBody>
          <a:bodyPr/>
          <a:lstStyle/>
          <a:p>
            <a:pPr algn="r" eaLnBrk="1" hangingPunct="1"/>
            <a:r>
              <a:rPr lang="fr-CA" sz="3600" dirty="0" err="1" smtClean="0">
                <a:latin typeface="Berlin Sans FB" pitchFamily="34" charset="0"/>
              </a:rPr>
              <a:t>Rationale</a:t>
            </a:r>
            <a:endParaRPr lang="fr-CA" sz="3600" dirty="0" smtClean="0">
              <a:latin typeface="Berlin Sans FB" pitchFamily="34" charset="0"/>
            </a:endParaRPr>
          </a:p>
        </p:txBody>
      </p:sp>
      <p:sp>
        <p:nvSpPr>
          <p:cNvPr id="4099" name="Espace réservé du contenu 2"/>
          <p:cNvSpPr>
            <a:spLocks noGrp="1"/>
          </p:cNvSpPr>
          <p:nvPr>
            <p:ph idx="1"/>
          </p:nvPr>
        </p:nvSpPr>
        <p:spPr>
          <a:xfrm>
            <a:off x="1908175" y="1628775"/>
            <a:ext cx="6911975" cy="4525963"/>
          </a:xfrm>
        </p:spPr>
        <p:txBody>
          <a:bodyPr/>
          <a:lstStyle/>
          <a:p>
            <a:pPr eaLnBrk="1" hangingPunct="1">
              <a:buClr>
                <a:srgbClr val="92D050"/>
              </a:buClr>
              <a:buSzPct val="75000"/>
              <a:buFont typeface="Arial" charset="0"/>
              <a:buNone/>
              <a:defRPr/>
            </a:pPr>
            <a:r>
              <a:rPr lang="fr-CA" sz="2400" dirty="0" smtClean="0">
                <a:latin typeface="Berlin Sans FB" pitchFamily="34" charset="0"/>
              </a:rPr>
              <a:t>  </a:t>
            </a:r>
            <a:r>
              <a:rPr lang="fr-CA" sz="2400" dirty="0" err="1" smtClean="0">
                <a:latin typeface="Berlin Sans FB" pitchFamily="34" charset="0"/>
              </a:rPr>
              <a:t>Conventional</a:t>
            </a:r>
            <a:r>
              <a:rPr lang="fr-CA" sz="2400" dirty="0" smtClean="0">
                <a:latin typeface="Berlin Sans FB" pitchFamily="34" charset="0"/>
              </a:rPr>
              <a:t> </a:t>
            </a:r>
            <a:r>
              <a:rPr lang="fr-CA" sz="2400" dirty="0" err="1" smtClean="0">
                <a:latin typeface="Berlin Sans FB" pitchFamily="34" charset="0"/>
              </a:rPr>
              <a:t>Methods</a:t>
            </a:r>
            <a:r>
              <a:rPr lang="fr-CA" sz="2400" dirty="0" smtClean="0">
                <a:latin typeface="Berlin Sans FB" pitchFamily="34" charset="0"/>
              </a:rPr>
              <a:t>:</a:t>
            </a:r>
          </a:p>
          <a:p>
            <a:pPr lvl="2" eaLnBrk="1" hangingPunct="1">
              <a:buClr>
                <a:srgbClr val="92D050"/>
              </a:buClr>
              <a:buSzPct val="75000"/>
              <a:buFont typeface="Wingdings" pitchFamily="2" charset="2"/>
              <a:buChar char="v"/>
              <a:defRPr/>
            </a:pPr>
            <a:r>
              <a:rPr lang="fr-CA" dirty="0" smtClean="0">
                <a:latin typeface="Berlin Sans FB" pitchFamily="34" charset="0"/>
              </a:rPr>
              <a:t>Ion exchange</a:t>
            </a:r>
          </a:p>
          <a:p>
            <a:pPr lvl="2" eaLnBrk="1" hangingPunct="1">
              <a:buClr>
                <a:srgbClr val="92D050"/>
              </a:buClr>
              <a:buSzPct val="75000"/>
              <a:buFont typeface="Wingdings" pitchFamily="2" charset="2"/>
              <a:buChar char="v"/>
              <a:defRPr/>
            </a:pPr>
            <a:r>
              <a:rPr lang="fr-CA" dirty="0" smtClean="0">
                <a:latin typeface="Berlin Sans FB" pitchFamily="34" charset="0"/>
              </a:rPr>
              <a:t>Reverse </a:t>
            </a:r>
            <a:r>
              <a:rPr lang="fr-CA" dirty="0" err="1" smtClean="0">
                <a:latin typeface="Berlin Sans FB" pitchFamily="34" charset="0"/>
              </a:rPr>
              <a:t>Osmosis</a:t>
            </a:r>
            <a:endParaRPr lang="fr-CA" dirty="0" smtClean="0">
              <a:latin typeface="Berlin Sans FB" pitchFamily="34" charset="0"/>
            </a:endParaRPr>
          </a:p>
          <a:p>
            <a:pPr lvl="2" eaLnBrk="1" hangingPunct="1">
              <a:buClr>
                <a:srgbClr val="92D050"/>
              </a:buClr>
              <a:buSzPct val="75000"/>
              <a:buFont typeface="Wingdings" pitchFamily="2" charset="2"/>
              <a:buChar char="v"/>
              <a:defRPr/>
            </a:pPr>
            <a:r>
              <a:rPr lang="fr-CA" dirty="0" err="1" smtClean="0">
                <a:latin typeface="Berlin Sans FB" pitchFamily="34" charset="0"/>
              </a:rPr>
              <a:t>Activted</a:t>
            </a:r>
            <a:r>
              <a:rPr lang="fr-CA" dirty="0" smtClean="0">
                <a:latin typeface="Berlin Sans FB" pitchFamily="34" charset="0"/>
              </a:rPr>
              <a:t> </a:t>
            </a:r>
            <a:r>
              <a:rPr lang="fr-CA" dirty="0" err="1" smtClean="0">
                <a:latin typeface="Berlin Sans FB" pitchFamily="34" charset="0"/>
              </a:rPr>
              <a:t>carbon</a:t>
            </a:r>
            <a:endParaRPr lang="fr-CA" dirty="0" smtClean="0">
              <a:latin typeface="Berlin Sans FB" pitchFamily="34" charset="0"/>
            </a:endParaRPr>
          </a:p>
          <a:p>
            <a:pPr lvl="2" eaLnBrk="1" hangingPunct="1">
              <a:buClr>
                <a:srgbClr val="92D050"/>
              </a:buClr>
              <a:buSzPct val="75000"/>
              <a:buFont typeface="Wingdings" pitchFamily="2" charset="2"/>
              <a:buChar char="v"/>
              <a:defRPr/>
            </a:pPr>
            <a:endParaRPr lang="fr-CA" sz="2000" dirty="0" smtClean="0">
              <a:latin typeface="Berlin Sans FB" pitchFamily="34" charset="0"/>
            </a:endParaRPr>
          </a:p>
          <a:p>
            <a:pPr marL="0" indent="0" eaLnBrk="1" hangingPunct="1">
              <a:buClr>
                <a:srgbClr val="92D050"/>
              </a:buClr>
              <a:buSzPct val="75000"/>
              <a:buFont typeface="Arial" charset="0"/>
              <a:buNone/>
              <a:defRPr/>
            </a:pPr>
            <a:r>
              <a:rPr lang="fr-CA" sz="2800" dirty="0" smtClean="0">
                <a:latin typeface="Berlin Sans FB" pitchFamily="34" charset="0"/>
              </a:rPr>
              <a:t>  Cons:</a:t>
            </a:r>
          </a:p>
          <a:p>
            <a:pPr lvl="2" eaLnBrk="1" hangingPunct="1">
              <a:buClr>
                <a:srgbClr val="92D050"/>
              </a:buClr>
              <a:buSzPct val="75000"/>
              <a:buFont typeface="Wingdings" pitchFamily="2" charset="2"/>
              <a:buChar char="v"/>
              <a:defRPr/>
            </a:pPr>
            <a:r>
              <a:rPr lang="fr-CA" sz="2000" dirty="0">
                <a:latin typeface="Berlin Sans FB" pitchFamily="34" charset="0"/>
              </a:rPr>
              <a:t>High </a:t>
            </a:r>
            <a:r>
              <a:rPr lang="fr-CA" sz="2000" dirty="0" smtClean="0">
                <a:latin typeface="Berlin Sans FB" pitchFamily="34" charset="0"/>
              </a:rPr>
              <a:t>Capital</a:t>
            </a:r>
          </a:p>
          <a:p>
            <a:pPr lvl="2" eaLnBrk="1" hangingPunct="1">
              <a:buClr>
                <a:srgbClr val="92D050"/>
              </a:buClr>
              <a:buSzPct val="75000"/>
              <a:buFont typeface="Wingdings" pitchFamily="2" charset="2"/>
              <a:buChar char="v"/>
              <a:defRPr/>
            </a:pPr>
            <a:r>
              <a:rPr lang="fr-CA" sz="2000" b="1" dirty="0" smtClean="0">
                <a:latin typeface="Berlin Sans FB" pitchFamily="34" charset="0"/>
              </a:rPr>
              <a:t>High </a:t>
            </a:r>
            <a:r>
              <a:rPr lang="fr-CA" sz="2000" b="1" dirty="0" err="1" smtClean="0">
                <a:latin typeface="Berlin Sans FB" pitchFamily="34" charset="0"/>
              </a:rPr>
              <a:t>energy</a:t>
            </a:r>
            <a:r>
              <a:rPr lang="fr-CA" sz="2000" b="1" dirty="0" smtClean="0">
                <a:latin typeface="Berlin Sans FB" pitchFamily="34" charset="0"/>
              </a:rPr>
              <a:t> usage</a:t>
            </a:r>
            <a:endParaRPr lang="fr-CA" sz="2000" b="1" dirty="0">
              <a:latin typeface="Berlin Sans FB" pitchFamily="34" charset="0"/>
            </a:endParaRPr>
          </a:p>
          <a:p>
            <a:pPr lvl="2" eaLnBrk="1" hangingPunct="1">
              <a:buClr>
                <a:srgbClr val="92D050"/>
              </a:buClr>
              <a:buSzPct val="75000"/>
              <a:buFont typeface="Wingdings" pitchFamily="2" charset="2"/>
              <a:buChar char="v"/>
              <a:defRPr/>
            </a:pPr>
            <a:r>
              <a:rPr lang="fr-CA" sz="2000" dirty="0" err="1">
                <a:latin typeface="Berlin Sans FB" pitchFamily="34" charset="0"/>
              </a:rPr>
              <a:t>Disposal</a:t>
            </a:r>
            <a:r>
              <a:rPr lang="fr-CA" sz="2000" dirty="0">
                <a:latin typeface="Berlin Sans FB" pitchFamily="34" charset="0"/>
              </a:rPr>
              <a:t> of </a:t>
            </a:r>
            <a:r>
              <a:rPr lang="fr-CA" sz="2000" dirty="0" err="1">
                <a:latin typeface="Berlin Sans FB" pitchFamily="34" charset="0"/>
              </a:rPr>
              <a:t>metal</a:t>
            </a:r>
            <a:r>
              <a:rPr lang="fr-CA" sz="2000" dirty="0">
                <a:latin typeface="Berlin Sans FB" pitchFamily="34" charset="0"/>
              </a:rPr>
              <a:t> </a:t>
            </a:r>
            <a:r>
              <a:rPr lang="fr-CA" sz="2000" dirty="0" err="1">
                <a:latin typeface="Berlin Sans FB" pitchFamily="34" charset="0"/>
              </a:rPr>
              <a:t>residues</a:t>
            </a:r>
            <a:endParaRPr lang="fr-CA" sz="2000" dirty="0">
              <a:latin typeface="Berlin Sans FB" pitchFamily="34" charset="0"/>
            </a:endParaRPr>
          </a:p>
        </p:txBody>
      </p:sp>
      <p:sp>
        <p:nvSpPr>
          <p:cNvPr id="4" name="TextBox 3"/>
          <p:cNvSpPr txBox="1"/>
          <p:nvPr/>
        </p:nvSpPr>
        <p:spPr>
          <a:xfrm rot="21088610">
            <a:off x="1717103" y="2757512"/>
            <a:ext cx="6547877" cy="830997"/>
          </a:xfrm>
          <a:prstGeom prst="rect">
            <a:avLst/>
          </a:prstGeom>
          <a:solidFill>
            <a:srgbClr val="FF0000"/>
          </a:solidFill>
          <a:effectLst>
            <a:outerShdw blurRad="63500" sx="102000" sy="102000" algn="ctr" rotWithShape="0">
              <a:prstClr val="black">
                <a:alpha val="40000"/>
              </a:prstClr>
            </a:outerShdw>
            <a:softEdge rad="635000"/>
          </a:effectLst>
          <a:scene3d>
            <a:camera prst="orthographicFront"/>
            <a:lightRig rig="threePt" dir="t"/>
          </a:scene3d>
          <a:sp3d>
            <a:bevelT w="355600" h="273050"/>
            <a:bevelB w="393700" h="260350"/>
          </a:sp3d>
        </p:spPr>
        <p:txBody>
          <a:bodyPr>
            <a:spAutoFit/>
          </a:bodyPr>
          <a:lstStyle/>
          <a:p>
            <a:pPr>
              <a:defRPr/>
            </a:pPr>
            <a:r>
              <a:rPr lang="en-US" sz="2400" dirty="0">
                <a:latin typeface="Berlin Sans FB" pitchFamily="34" charset="0"/>
                <a:cs typeface="+mn-cs"/>
              </a:rPr>
              <a:t>Demand for cheaper and environmentally-friendly alternative</a:t>
            </a:r>
            <a:endParaRPr lang="en-SG" sz="2400" dirty="0">
              <a:latin typeface="Berlin Sans FB" pitchFamily="34" charset="0"/>
              <a:cs typeface="+mn-cs"/>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6146" name="Picture 3" descr="D:\khaya_leaves_ground.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484938" y="1484313"/>
            <a:ext cx="2016125" cy="1512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7" name="Title 1"/>
          <p:cNvSpPr>
            <a:spLocks noGrp="1"/>
          </p:cNvSpPr>
          <p:nvPr>
            <p:ph type="title"/>
          </p:nvPr>
        </p:nvSpPr>
        <p:spPr/>
        <p:txBody>
          <a:bodyPr/>
          <a:lstStyle/>
          <a:p>
            <a:pPr algn="r" eaLnBrk="1" hangingPunct="1"/>
            <a:r>
              <a:rPr lang="en-US" sz="3600" dirty="0" smtClean="0">
                <a:latin typeface="Berlin Sans FB" pitchFamily="34" charset="0"/>
              </a:rPr>
              <a:t>Why withered leaves?</a:t>
            </a:r>
            <a:endParaRPr lang="en-SG" sz="3600" dirty="0" smtClean="0">
              <a:latin typeface="Berlin Sans FB" pitchFamily="34" charset="0"/>
            </a:endParaRPr>
          </a:p>
        </p:txBody>
      </p:sp>
      <p:sp>
        <p:nvSpPr>
          <p:cNvPr id="6148" name="Content Placeholder 2"/>
          <p:cNvSpPr>
            <a:spLocks noGrp="1"/>
          </p:cNvSpPr>
          <p:nvPr>
            <p:ph idx="1"/>
          </p:nvPr>
        </p:nvSpPr>
        <p:spPr>
          <a:xfrm>
            <a:off x="1908175" y="1628775"/>
            <a:ext cx="6994525" cy="4525963"/>
          </a:xfrm>
        </p:spPr>
        <p:txBody>
          <a:bodyPr/>
          <a:lstStyle/>
          <a:p>
            <a:pPr eaLnBrk="1" hangingPunct="1">
              <a:buClr>
                <a:srgbClr val="92D050"/>
              </a:buClr>
              <a:buSzPct val="90000"/>
              <a:buFont typeface="Wingdings" pitchFamily="2" charset="2"/>
              <a:buChar char="v"/>
            </a:pPr>
            <a:r>
              <a:rPr lang="en-US" sz="2200" smtClean="0">
                <a:latin typeface="Berlin Sans FB" pitchFamily="34" charset="0"/>
              </a:rPr>
              <a:t>Abundance</a:t>
            </a:r>
          </a:p>
          <a:p>
            <a:pPr eaLnBrk="1" hangingPunct="1">
              <a:buClr>
                <a:srgbClr val="92D050"/>
              </a:buClr>
              <a:buSzPct val="90000"/>
              <a:buFont typeface="Wingdings" pitchFamily="2" charset="2"/>
              <a:buChar char="v"/>
            </a:pPr>
            <a:endParaRPr lang="en-US" sz="2200" smtClean="0">
              <a:latin typeface="Berlin Sans FB" pitchFamily="34" charset="0"/>
            </a:endParaRPr>
          </a:p>
          <a:p>
            <a:pPr eaLnBrk="1" hangingPunct="1">
              <a:buClr>
                <a:srgbClr val="92D050"/>
              </a:buClr>
              <a:buSzPct val="90000"/>
              <a:buFont typeface="Wingdings" pitchFamily="2" charset="2"/>
              <a:buChar char="v"/>
            </a:pPr>
            <a:r>
              <a:rPr lang="en-US" sz="2200" smtClean="0">
                <a:latin typeface="Berlin Sans FB" pitchFamily="34" charset="0"/>
              </a:rPr>
              <a:t>Daily disposal of leaves as waste</a:t>
            </a:r>
          </a:p>
          <a:p>
            <a:pPr eaLnBrk="1" hangingPunct="1">
              <a:buClr>
                <a:srgbClr val="92D050"/>
              </a:buClr>
              <a:buSzPct val="90000"/>
              <a:buFont typeface="Arial" charset="0"/>
              <a:buNone/>
            </a:pPr>
            <a:endParaRPr lang="en-US" sz="2200" smtClean="0">
              <a:latin typeface="Berlin Sans FB" pitchFamily="34" charset="0"/>
            </a:endParaRPr>
          </a:p>
          <a:p>
            <a:pPr eaLnBrk="1" hangingPunct="1">
              <a:buClr>
                <a:srgbClr val="92D050"/>
              </a:buClr>
              <a:buSzPct val="90000"/>
              <a:buFont typeface="Wingdings" pitchFamily="2" charset="2"/>
              <a:buChar char="v"/>
            </a:pPr>
            <a:r>
              <a:rPr lang="en-US" sz="2200" smtClean="0">
                <a:latin typeface="Berlin Sans FB" pitchFamily="34" charset="0"/>
              </a:rPr>
              <a:t>Presence of cellulose</a:t>
            </a:r>
            <a:endParaRPr lang="en-SG" sz="2200" smtClean="0">
              <a:latin typeface="Berlin Sans FB" pitchFamily="34" charset="0"/>
            </a:endParaRPr>
          </a:p>
        </p:txBody>
      </p:sp>
      <p:pic>
        <p:nvPicPr>
          <p:cNvPr id="6149" name="Picture 6"/>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547664" y="4869160"/>
            <a:ext cx="6264452" cy="172848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6150" name="Picture 2" descr="D:\khaya_leaves_bag.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484938" y="3141663"/>
            <a:ext cx="2016125" cy="151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7170" name="Titre 1"/>
          <p:cNvSpPr>
            <a:spLocks noGrp="1"/>
          </p:cNvSpPr>
          <p:nvPr>
            <p:ph type="title"/>
          </p:nvPr>
        </p:nvSpPr>
        <p:spPr>
          <a:xfrm>
            <a:off x="1928813" y="274638"/>
            <a:ext cx="6686550" cy="1143000"/>
          </a:xfrm>
        </p:spPr>
        <p:txBody>
          <a:bodyPr/>
          <a:lstStyle/>
          <a:p>
            <a:pPr algn="r" eaLnBrk="1" hangingPunct="1"/>
            <a:r>
              <a:rPr lang="fr-CA" sz="3600" dirty="0" smtClean="0">
                <a:latin typeface="Berlin Sans FB" pitchFamily="34" charset="0"/>
              </a:rPr>
              <a:t>Objectives</a:t>
            </a:r>
          </a:p>
        </p:txBody>
      </p:sp>
      <p:sp>
        <p:nvSpPr>
          <p:cNvPr id="7171" name="Espace réservé du contenu 2"/>
          <p:cNvSpPr>
            <a:spLocks noGrp="1"/>
          </p:cNvSpPr>
          <p:nvPr>
            <p:ph idx="1"/>
          </p:nvPr>
        </p:nvSpPr>
        <p:spPr>
          <a:xfrm>
            <a:off x="1908175" y="1628775"/>
            <a:ext cx="6911975" cy="4525963"/>
          </a:xfrm>
        </p:spPr>
        <p:txBody>
          <a:bodyPr/>
          <a:lstStyle/>
          <a:p>
            <a:pPr eaLnBrk="1" hangingPunct="1">
              <a:buClr>
                <a:srgbClr val="92D050"/>
              </a:buClr>
              <a:buSzPct val="75000"/>
              <a:buFont typeface="Wingdings" pitchFamily="2" charset="2"/>
              <a:buChar char="v"/>
            </a:pPr>
            <a:r>
              <a:rPr lang="en-US" sz="2200" dirty="0" smtClean="0">
                <a:latin typeface="Berlin Sans FB" pitchFamily="34" charset="0"/>
              </a:rPr>
              <a:t>Investigate whether withered leaves from </a:t>
            </a:r>
            <a:r>
              <a:rPr lang="en-US" sz="2200" dirty="0" err="1" smtClean="0">
                <a:latin typeface="Berlin Sans FB" pitchFamily="34" charset="0"/>
              </a:rPr>
              <a:t>Khaya</a:t>
            </a:r>
            <a:r>
              <a:rPr lang="en-US" sz="2200" dirty="0" smtClean="0">
                <a:latin typeface="Berlin Sans FB" pitchFamily="34" charset="0"/>
              </a:rPr>
              <a:t> Trees are able to adsorb metal ions.</a:t>
            </a:r>
          </a:p>
          <a:p>
            <a:pPr eaLnBrk="1" hangingPunct="1">
              <a:buClr>
                <a:srgbClr val="92D050"/>
              </a:buClr>
              <a:buSzPct val="75000"/>
              <a:buFont typeface="Wingdings" pitchFamily="2" charset="2"/>
              <a:buChar char="v"/>
            </a:pPr>
            <a:endParaRPr lang="en-US" sz="2200" dirty="0" smtClean="0">
              <a:latin typeface="Berlin Sans FB" pitchFamily="34" charset="0"/>
            </a:endParaRPr>
          </a:p>
          <a:p>
            <a:pPr eaLnBrk="1" hangingPunct="1">
              <a:buClr>
                <a:srgbClr val="92D050"/>
              </a:buClr>
              <a:buSzPct val="75000"/>
              <a:buFont typeface="Wingdings" pitchFamily="2" charset="2"/>
              <a:buChar char="v"/>
            </a:pPr>
            <a:r>
              <a:rPr lang="en-US" sz="2200" dirty="0" smtClean="0">
                <a:latin typeface="Berlin Sans FB" pitchFamily="34" charset="0"/>
              </a:rPr>
              <a:t>Investigate how chemical modification affects the leaves’ ability to adsorb metal ions</a:t>
            </a:r>
          </a:p>
          <a:p>
            <a:pPr eaLnBrk="1" hangingPunct="1">
              <a:buClr>
                <a:srgbClr val="92D050"/>
              </a:buClr>
              <a:buSzPct val="75000"/>
              <a:buFont typeface="Wingdings" pitchFamily="2" charset="2"/>
              <a:buChar char="v"/>
            </a:pPr>
            <a:endParaRPr lang="fr-CA" sz="2200" dirty="0" smtClean="0">
              <a:latin typeface="Berlin Sans FB" pitchFamily="34" charset="0"/>
            </a:endParaRPr>
          </a:p>
          <a:p>
            <a:pPr eaLnBrk="1" hangingPunct="1">
              <a:buClr>
                <a:srgbClr val="92D050"/>
              </a:buClr>
              <a:buSzPct val="90000"/>
              <a:buFont typeface="Wingdings" pitchFamily="2" charset="2"/>
              <a:buChar char="v"/>
            </a:pPr>
            <a:r>
              <a:rPr lang="en-US" sz="2200" dirty="0" smtClean="0">
                <a:latin typeface="Berlin Sans FB" pitchFamily="34" charset="0"/>
              </a:rPr>
              <a:t>Determine the optimum combination of conditions(e.g. pH) which can </a:t>
            </a:r>
            <a:r>
              <a:rPr lang="en-US" sz="2200" dirty="0" err="1" smtClean="0">
                <a:latin typeface="Berlin Sans FB" pitchFamily="34" charset="0"/>
              </a:rPr>
              <a:t>maximise</a:t>
            </a:r>
            <a:r>
              <a:rPr lang="en-US" sz="2200" dirty="0" smtClean="0">
                <a:latin typeface="Berlin Sans FB" pitchFamily="34" charset="0"/>
              </a:rPr>
              <a:t> the adsorption ability of the withered leaf species</a:t>
            </a:r>
            <a:endParaRPr lang="en-SG" sz="2200" dirty="0" smtClean="0">
              <a:latin typeface="Berlin Sans FB" pitchFamily="34" charset="0"/>
            </a:endParaRPr>
          </a:p>
          <a:p>
            <a:pPr eaLnBrk="1" hangingPunct="1">
              <a:buClr>
                <a:srgbClr val="92D050"/>
              </a:buClr>
              <a:buSzPct val="75000"/>
              <a:buFont typeface="Wingdings" pitchFamily="2" charset="2"/>
              <a:buChar char="v"/>
            </a:pPr>
            <a:endParaRPr lang="fr-CA" sz="2200" dirty="0" smtClean="0">
              <a:latin typeface="Century Gothic" pitchFamily="34" charset="0"/>
            </a:endParaRPr>
          </a:p>
        </p:txBody>
      </p:sp>
    </p:spTree>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8194" name="Title 3"/>
          <p:cNvSpPr>
            <a:spLocks noGrp="1"/>
          </p:cNvSpPr>
          <p:nvPr>
            <p:ph type="title"/>
          </p:nvPr>
        </p:nvSpPr>
        <p:spPr/>
        <p:txBody>
          <a:bodyPr/>
          <a:lstStyle/>
          <a:p>
            <a:pPr algn="r" eaLnBrk="1" hangingPunct="1"/>
            <a:r>
              <a:rPr lang="en-US" sz="3600" smtClean="0">
                <a:latin typeface="Berlin Sans FB" pitchFamily="34" charset="0"/>
              </a:rPr>
              <a:t>Hypotheses</a:t>
            </a:r>
            <a:endParaRPr lang="en-SG" sz="3600" smtClean="0">
              <a:latin typeface="Berlin Sans FB" pitchFamily="34" charset="0"/>
            </a:endParaRPr>
          </a:p>
        </p:txBody>
      </p:sp>
      <p:sp>
        <p:nvSpPr>
          <p:cNvPr id="8195" name="Content Placeholder 4"/>
          <p:cNvSpPr>
            <a:spLocks noGrp="1"/>
          </p:cNvSpPr>
          <p:nvPr>
            <p:ph idx="1"/>
          </p:nvPr>
        </p:nvSpPr>
        <p:spPr>
          <a:xfrm>
            <a:off x="1908175" y="1628775"/>
            <a:ext cx="6994525" cy="4525963"/>
          </a:xfrm>
        </p:spPr>
        <p:txBody>
          <a:bodyPr/>
          <a:lstStyle/>
          <a:p>
            <a:pPr eaLnBrk="1" hangingPunct="1">
              <a:buClr>
                <a:srgbClr val="92D050"/>
              </a:buClr>
              <a:buSzPct val="90000"/>
              <a:buFont typeface="Wingdings" pitchFamily="2" charset="2"/>
              <a:buChar char="v"/>
            </a:pPr>
            <a:r>
              <a:rPr lang="en-US" sz="2200" smtClean="0">
                <a:latin typeface="Berlin Sans FB" pitchFamily="34" charset="0"/>
              </a:rPr>
              <a:t>Withered leaves are able to adsorb heavy metal ions due to their chemical composition</a:t>
            </a:r>
          </a:p>
          <a:p>
            <a:pPr eaLnBrk="1" hangingPunct="1">
              <a:buClr>
                <a:srgbClr val="92D050"/>
              </a:buClr>
              <a:buSzPct val="90000"/>
              <a:buFont typeface="Wingdings" pitchFamily="2" charset="2"/>
              <a:buChar char="v"/>
            </a:pPr>
            <a:endParaRPr lang="en-US" sz="2200" smtClean="0">
              <a:latin typeface="Berlin Sans FB" pitchFamily="34" charset="0"/>
            </a:endParaRPr>
          </a:p>
          <a:p>
            <a:pPr eaLnBrk="1" hangingPunct="1">
              <a:buClr>
                <a:srgbClr val="92D050"/>
              </a:buClr>
              <a:buSzPct val="90000"/>
              <a:buFont typeface="Wingdings" pitchFamily="2" charset="2"/>
              <a:buChar char="v"/>
            </a:pPr>
            <a:endParaRPr lang="en-US" sz="2200" smtClean="0">
              <a:latin typeface="Berlin Sans FB" pitchFamily="34" charset="0"/>
            </a:endParaRPr>
          </a:p>
          <a:p>
            <a:pPr eaLnBrk="1" hangingPunct="1">
              <a:buClr>
                <a:srgbClr val="92D050"/>
              </a:buClr>
              <a:buSzPct val="90000"/>
              <a:buFont typeface="Wingdings" pitchFamily="2" charset="2"/>
              <a:buChar char="v"/>
            </a:pPr>
            <a:endParaRPr lang="en-US" sz="2200" smtClean="0">
              <a:latin typeface="Berlin Sans FB" pitchFamily="34" charset="0"/>
            </a:endParaRPr>
          </a:p>
          <a:p>
            <a:pPr eaLnBrk="1" hangingPunct="1">
              <a:buClr>
                <a:srgbClr val="92D050"/>
              </a:buClr>
              <a:buSzPct val="90000"/>
              <a:buFont typeface="Wingdings" pitchFamily="2" charset="2"/>
              <a:buChar char="v"/>
            </a:pPr>
            <a:r>
              <a:rPr lang="en-US" sz="2200" smtClean="0">
                <a:latin typeface="Berlin Sans FB" pitchFamily="34" charset="0"/>
              </a:rPr>
              <a:t>Chemical modification improves the ability of leaves in adsorbing metal ions</a:t>
            </a:r>
            <a:endParaRPr lang="en-SG" sz="2200" smtClean="0">
              <a:latin typeface="Berlin Sans FB" pitchFamily="34" charset="0"/>
            </a:endParaRPr>
          </a:p>
        </p:txBody>
      </p:sp>
    </p:spTree>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pPr algn="r" eaLnBrk="1" hangingPunct="1"/>
            <a:r>
              <a:rPr lang="en-US" sz="3600" smtClean="0">
                <a:latin typeface="Berlin Sans FB" pitchFamily="34" charset="0"/>
              </a:rPr>
              <a:t>Variables</a:t>
            </a:r>
            <a:endParaRPr lang="en-SG" sz="3600" smtClean="0">
              <a:latin typeface="Berlin Sans FB" pitchFamily="34" charset="0"/>
            </a:endParaRPr>
          </a:p>
        </p:txBody>
      </p:sp>
      <p:graphicFrame>
        <p:nvGraphicFramePr>
          <p:cNvPr id="6" name="Diagram 5"/>
          <p:cNvGraphicFramePr/>
          <p:nvPr/>
        </p:nvGraphicFramePr>
        <p:xfrm>
          <a:off x="2051720" y="1340768"/>
          <a:ext cx="2088232" cy="4896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2" name="Diagram 11"/>
          <p:cNvGraphicFramePr/>
          <p:nvPr/>
        </p:nvGraphicFramePr>
        <p:xfrm>
          <a:off x="4355976" y="1340768"/>
          <a:ext cx="2088232" cy="504056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3" name="Diagram 12"/>
          <p:cNvGraphicFramePr/>
          <p:nvPr/>
        </p:nvGraphicFramePr>
        <p:xfrm>
          <a:off x="6660232" y="1268760"/>
          <a:ext cx="2088232" cy="558924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2000"/>
                                        <p:tgtEl>
                                          <p:spTgt spid="12"/>
                                        </p:tgtEl>
                                      </p:cBhvr>
                                    </p:animEffect>
                                  </p:childTnLst>
                                </p:cTn>
                              </p:par>
                              <p:par>
                                <p:cTn id="13" presetID="9" presetClass="emph" presetSubtype="0" grpId="1" nodeType="withEffect">
                                  <p:stCondLst>
                                    <p:cond delay="0"/>
                                  </p:stCondLst>
                                  <p:childTnLst>
                                    <p:set>
                                      <p:cBhvr rctx="PPT">
                                        <p:cTn id="14" dur="indefinite"/>
                                        <p:tgtEl>
                                          <p:spTgt spid="6"/>
                                        </p:tgtEl>
                                        <p:attrNameLst>
                                          <p:attrName>style.opacity</p:attrName>
                                        </p:attrNameLst>
                                      </p:cBhvr>
                                      <p:to>
                                        <p:strVal val="0.2"/>
                                      </p:to>
                                    </p:set>
                                    <p:animEffect filter="image" prLst="opacity: 0.2">
                                      <p:cBhvr rctx="IE">
                                        <p:cTn id="15" dur="indefinite"/>
                                        <p:tgtEl>
                                          <p:spTgt spid="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2000"/>
                                        <p:tgtEl>
                                          <p:spTgt spid="13"/>
                                        </p:tgtEl>
                                      </p:cBhvr>
                                    </p:animEffect>
                                  </p:childTnLst>
                                </p:cTn>
                              </p:par>
                              <p:par>
                                <p:cTn id="21" presetID="9" presetClass="emph" presetSubtype="0" grpId="1" nodeType="withEffect">
                                  <p:stCondLst>
                                    <p:cond delay="0"/>
                                  </p:stCondLst>
                                  <p:childTnLst>
                                    <p:set>
                                      <p:cBhvr rctx="PPT">
                                        <p:cTn id="22" dur="indefinite"/>
                                        <p:tgtEl>
                                          <p:spTgt spid="12"/>
                                        </p:tgtEl>
                                        <p:attrNameLst>
                                          <p:attrName>style.opacity</p:attrName>
                                        </p:attrNameLst>
                                      </p:cBhvr>
                                      <p:to>
                                        <p:strVal val="0.2"/>
                                      </p:to>
                                    </p:set>
                                    <p:animEffect filter="image" prLst="opacity: 0.2">
                                      <p:cBhvr rctx="IE">
                                        <p:cTn id="23" dur="indefinite"/>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6" grpId="1">
        <p:bldAsOne/>
      </p:bldGraphic>
      <p:bldGraphic spid="12" grpId="0">
        <p:bldAsOne/>
      </p:bldGraphic>
      <p:bldGraphic spid="12" grpId="1">
        <p:bldAsOne/>
      </p:bldGraphic>
      <p:bldGraphic spid="13"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8175" y="1628775"/>
            <a:ext cx="6878638" cy="4525963"/>
          </a:xfrm>
        </p:spPr>
        <p:txBody>
          <a:bodyPr/>
          <a:lstStyle/>
          <a:p>
            <a:pPr eaLnBrk="1" hangingPunct="1">
              <a:buClr>
                <a:srgbClr val="92D050"/>
              </a:buClr>
              <a:buSzPct val="90000"/>
              <a:buFont typeface="Wingdings" pitchFamily="2" charset="2"/>
              <a:buChar char="v"/>
              <a:defRPr/>
            </a:pPr>
            <a:r>
              <a:rPr lang="en-US" sz="2200" dirty="0" smtClean="0">
                <a:latin typeface="Berlin Sans FB" pitchFamily="34" charset="0"/>
              </a:rPr>
              <a:t>Leaves from:</a:t>
            </a:r>
          </a:p>
          <a:p>
            <a:pPr marL="1257300" lvl="2" indent="-457200" eaLnBrk="1" hangingPunct="1">
              <a:buClr>
                <a:srgbClr val="92D050"/>
              </a:buClr>
              <a:buSzPct val="90000"/>
              <a:buFont typeface="+mj-lt"/>
              <a:buAutoNum type="arabicPeriod"/>
              <a:defRPr/>
            </a:pPr>
            <a:r>
              <a:rPr lang="en-US" sz="1800" dirty="0" err="1" smtClean="0">
                <a:latin typeface="Berlin Sans FB" pitchFamily="34" charset="0"/>
              </a:rPr>
              <a:t>Khaya</a:t>
            </a:r>
            <a:r>
              <a:rPr lang="en-US" sz="1800" dirty="0" smtClean="0">
                <a:latin typeface="Berlin Sans FB" pitchFamily="34" charset="0"/>
              </a:rPr>
              <a:t> Trees</a:t>
            </a:r>
          </a:p>
          <a:p>
            <a:pPr marL="457200" indent="-457200" eaLnBrk="1" hangingPunct="1">
              <a:buClr>
                <a:srgbClr val="92D050"/>
              </a:buClr>
              <a:buSzPct val="90000"/>
              <a:buFont typeface="Wingdings" pitchFamily="2" charset="2"/>
              <a:buChar char="v"/>
              <a:defRPr/>
            </a:pPr>
            <a:endParaRPr lang="en-US" sz="2200" dirty="0" smtClean="0">
              <a:latin typeface="Berlin Sans FB" pitchFamily="34" charset="0"/>
            </a:endParaRPr>
          </a:p>
          <a:p>
            <a:pPr marL="457200" indent="-457200" eaLnBrk="1" hangingPunct="1">
              <a:buClr>
                <a:srgbClr val="92D050"/>
              </a:buClr>
              <a:buSzPct val="90000"/>
              <a:buFont typeface="Wingdings" pitchFamily="2" charset="2"/>
              <a:buChar char="v"/>
              <a:defRPr/>
            </a:pPr>
            <a:endParaRPr lang="en-US" sz="2200" dirty="0" smtClean="0">
              <a:latin typeface="Berlin Sans FB" pitchFamily="34" charset="0"/>
            </a:endParaRPr>
          </a:p>
          <a:p>
            <a:pPr marL="457200" indent="-457200" eaLnBrk="1" hangingPunct="1">
              <a:buClr>
                <a:srgbClr val="92D050"/>
              </a:buClr>
              <a:buSzPct val="90000"/>
              <a:buFont typeface="Wingdings" pitchFamily="2" charset="2"/>
              <a:buChar char="v"/>
              <a:defRPr/>
            </a:pPr>
            <a:endParaRPr lang="en-US" sz="2200" dirty="0" smtClean="0">
              <a:latin typeface="Berlin Sans FB" pitchFamily="34" charset="0"/>
            </a:endParaRPr>
          </a:p>
          <a:p>
            <a:pPr marL="457200" indent="-457200" eaLnBrk="1" hangingPunct="1">
              <a:buClr>
                <a:srgbClr val="92D050"/>
              </a:buClr>
              <a:buSzPct val="90000"/>
              <a:buFont typeface="Wingdings" pitchFamily="2" charset="2"/>
              <a:buChar char="v"/>
              <a:defRPr/>
            </a:pPr>
            <a:endParaRPr lang="en-US" sz="2200" dirty="0" smtClean="0">
              <a:latin typeface="Berlin Sans FB" pitchFamily="34" charset="0"/>
            </a:endParaRPr>
          </a:p>
          <a:p>
            <a:pPr marL="457200" indent="-457200" eaLnBrk="1" hangingPunct="1">
              <a:buClr>
                <a:srgbClr val="92D050"/>
              </a:buClr>
              <a:buSzPct val="90000"/>
              <a:buFont typeface="Wingdings" pitchFamily="2" charset="2"/>
              <a:buChar char="v"/>
              <a:defRPr/>
            </a:pPr>
            <a:endParaRPr lang="en-US" sz="2200" dirty="0" smtClean="0">
              <a:latin typeface="Berlin Sans FB" pitchFamily="34" charset="0"/>
            </a:endParaRPr>
          </a:p>
          <a:p>
            <a:pPr marL="457200" indent="-457200" eaLnBrk="1" hangingPunct="1">
              <a:buClr>
                <a:srgbClr val="92D050"/>
              </a:buClr>
              <a:buSzPct val="90000"/>
              <a:buFont typeface="Wingdings" pitchFamily="2" charset="2"/>
              <a:buChar char="v"/>
              <a:defRPr/>
            </a:pPr>
            <a:r>
              <a:rPr lang="en-US" sz="2200" dirty="0" smtClean="0">
                <a:latin typeface="Berlin Sans FB" pitchFamily="34" charset="0"/>
              </a:rPr>
              <a:t>0.4 mol/dm</a:t>
            </a:r>
            <a:r>
              <a:rPr lang="en-US" sz="2200" baseline="30000" dirty="0" smtClean="0">
                <a:latin typeface="Berlin Sans FB" pitchFamily="34" charset="0"/>
              </a:rPr>
              <a:t>3 </a:t>
            </a:r>
            <a:r>
              <a:rPr lang="en-US" sz="2200" dirty="0" err="1" smtClean="0">
                <a:latin typeface="Berlin Sans FB" pitchFamily="34" charset="0"/>
              </a:rPr>
              <a:t>NaOH</a:t>
            </a:r>
            <a:r>
              <a:rPr lang="en-US" sz="2200" dirty="0" smtClean="0">
                <a:latin typeface="Berlin Sans FB" pitchFamily="34" charset="0"/>
              </a:rPr>
              <a:t>, 0.4 mol/dm</a:t>
            </a:r>
            <a:r>
              <a:rPr lang="en-US" sz="2200" baseline="30000" dirty="0" smtClean="0">
                <a:latin typeface="Berlin Sans FB" pitchFamily="34" charset="0"/>
              </a:rPr>
              <a:t>3 </a:t>
            </a:r>
            <a:r>
              <a:rPr lang="en-US" sz="2200" dirty="0" err="1" smtClean="0">
                <a:latin typeface="Berlin Sans FB" pitchFamily="34" charset="0"/>
              </a:rPr>
              <a:t>HCl</a:t>
            </a:r>
            <a:r>
              <a:rPr lang="en-US" sz="2200" dirty="0" smtClean="0">
                <a:latin typeface="Berlin Sans FB" pitchFamily="34" charset="0"/>
              </a:rPr>
              <a:t>, Isopropanol</a:t>
            </a:r>
          </a:p>
          <a:p>
            <a:pPr marL="457200" indent="-457200" eaLnBrk="1" hangingPunct="1">
              <a:buClr>
                <a:srgbClr val="92D050"/>
              </a:buClr>
              <a:buSzPct val="90000"/>
              <a:buFont typeface="Wingdings" pitchFamily="2" charset="2"/>
              <a:buChar char="v"/>
              <a:defRPr/>
            </a:pPr>
            <a:r>
              <a:rPr lang="en-US" sz="2200" dirty="0" smtClean="0">
                <a:latin typeface="Berlin Sans FB" pitchFamily="34" charset="0"/>
              </a:rPr>
              <a:t>Potassium dichromate(VI)</a:t>
            </a:r>
          </a:p>
          <a:p>
            <a:pPr marL="457200" indent="-457200" eaLnBrk="1" hangingPunct="1">
              <a:buClr>
                <a:srgbClr val="92D050"/>
              </a:buClr>
              <a:buSzPct val="90000"/>
              <a:buFont typeface="Wingdings" pitchFamily="2" charset="2"/>
              <a:buChar char="v"/>
              <a:defRPr/>
            </a:pPr>
            <a:r>
              <a:rPr lang="en-US" sz="2200" dirty="0" smtClean="0">
                <a:latin typeface="Berlin Sans FB" pitchFamily="34" charset="0"/>
              </a:rPr>
              <a:t>Lead(II) Nitrate</a:t>
            </a:r>
          </a:p>
          <a:p>
            <a:pPr marL="457200" indent="-457200" eaLnBrk="1" hangingPunct="1">
              <a:buClr>
                <a:srgbClr val="92D050"/>
              </a:buClr>
              <a:buSzPct val="90000"/>
              <a:buFont typeface="Wingdings" pitchFamily="2" charset="2"/>
              <a:buChar char="v"/>
              <a:defRPr/>
            </a:pPr>
            <a:r>
              <a:rPr lang="en-US" sz="2200" dirty="0" smtClean="0">
                <a:latin typeface="Berlin Sans FB" pitchFamily="34" charset="0"/>
              </a:rPr>
              <a:t>Cadmium Nitrate</a:t>
            </a:r>
          </a:p>
        </p:txBody>
      </p:sp>
      <p:pic>
        <p:nvPicPr>
          <p:cNvPr id="1026" name="Picture 2" descr="C:\Users\Sheryl-Shae\Desktop\Project\Photos\IMG_0137.JPG"/>
          <p:cNvPicPr>
            <a:picLocks noChangeAspect="1" noChangeArrowheads="1"/>
          </p:cNvPicPr>
          <p:nvPr/>
        </p:nvPicPr>
        <p:blipFill>
          <a:blip r:embed="rId3" cstate="print"/>
          <a:srcRect/>
          <a:stretch>
            <a:fillRect/>
          </a:stretch>
        </p:blipFill>
        <p:spPr bwMode="auto">
          <a:xfrm>
            <a:off x="5429256" y="1785926"/>
            <a:ext cx="3000396" cy="2250067"/>
          </a:xfrm>
          <a:prstGeom prst="rect">
            <a:avLst/>
          </a:prstGeom>
          <a:noFill/>
          <a:effectLst>
            <a:innerShdw blurRad="368300">
              <a:schemeClr val="bg1"/>
            </a:innerShdw>
          </a:effectLst>
        </p:spPr>
      </p:pic>
      <p:sp>
        <p:nvSpPr>
          <p:cNvPr id="10244" name="Title 1"/>
          <p:cNvSpPr>
            <a:spLocks noGrp="1"/>
          </p:cNvSpPr>
          <p:nvPr>
            <p:ph type="title"/>
          </p:nvPr>
        </p:nvSpPr>
        <p:spPr/>
        <p:txBody>
          <a:bodyPr/>
          <a:lstStyle/>
          <a:p>
            <a:pPr algn="r" eaLnBrk="1" hangingPunct="1"/>
            <a:r>
              <a:rPr lang="en-US" sz="3600" smtClean="0">
                <a:latin typeface="Berlin Sans FB" pitchFamily="34" charset="0"/>
              </a:rPr>
              <a:t>Materials Used</a:t>
            </a:r>
            <a:endParaRPr lang="en-SG" sz="3600" smtClean="0">
              <a:latin typeface="Berlin Sans FB" pitchFamily="34" charset="0"/>
            </a:endParaRPr>
          </a:p>
        </p:txBody>
      </p:sp>
    </p:spTree>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13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131</Template>
  <TotalTime>3420</TotalTime>
  <Words>1308</Words>
  <Application>Microsoft Office PowerPoint</Application>
  <PresentationFormat>On-screen Show (4:3)</PresentationFormat>
  <Paragraphs>244</Paragraphs>
  <Slides>32</Slides>
  <Notes>12</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131</vt:lpstr>
      <vt:lpstr>Investigating the potential of withered leaves as adsorbents of heavy metal ions</vt:lpstr>
      <vt:lpstr>Background</vt:lpstr>
      <vt:lpstr>Background</vt:lpstr>
      <vt:lpstr>Rationale</vt:lpstr>
      <vt:lpstr>Why withered leaves?</vt:lpstr>
      <vt:lpstr>Objectives</vt:lpstr>
      <vt:lpstr>Hypotheses</vt:lpstr>
      <vt:lpstr>Variables</vt:lpstr>
      <vt:lpstr>Materials Used</vt:lpstr>
      <vt:lpstr>Apparatus &amp; Equipment</vt:lpstr>
      <vt:lpstr>Preparation</vt:lpstr>
      <vt:lpstr>Chemical Modification</vt:lpstr>
      <vt:lpstr>Adsorption</vt:lpstr>
      <vt:lpstr>pH studies</vt:lpstr>
      <vt:lpstr>Results</vt:lpstr>
      <vt:lpstr>Results</vt:lpstr>
      <vt:lpstr>Results</vt:lpstr>
      <vt:lpstr>Results</vt:lpstr>
      <vt:lpstr>Results</vt:lpstr>
      <vt:lpstr>Results</vt:lpstr>
      <vt:lpstr>Results</vt:lpstr>
      <vt:lpstr>Discussion</vt:lpstr>
      <vt:lpstr>Discussion</vt:lpstr>
      <vt:lpstr>Limitations</vt:lpstr>
      <vt:lpstr>Conclusion</vt:lpstr>
      <vt:lpstr>Optimum Combination</vt:lpstr>
      <vt:lpstr>Optimum Combination</vt:lpstr>
      <vt:lpstr>Optimum Combination</vt:lpstr>
      <vt:lpstr>Enviromental Friendly Alternative</vt:lpstr>
      <vt:lpstr>Further Studies</vt:lpstr>
      <vt:lpstr>Bibliography</vt:lpstr>
      <vt:lpstr>Thank You!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Investigating the potential of withered leaves as</dc:title>
  <dc:creator>DAVID</dc:creator>
  <cp:lastModifiedBy>Windows User</cp:lastModifiedBy>
  <cp:revision>222</cp:revision>
  <dcterms:created xsi:type="dcterms:W3CDTF">2011-03-19T14:17:53Z</dcterms:created>
  <dcterms:modified xsi:type="dcterms:W3CDTF">2012-07-06T13:38:52Z</dcterms:modified>
</cp:coreProperties>
</file>